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257" r:id="rId3"/>
    <p:sldId id="276" r:id="rId4"/>
    <p:sldId id="277" r:id="rId5"/>
    <p:sldId id="279" r:id="rId6"/>
    <p:sldId id="258" r:id="rId7"/>
    <p:sldId id="348" r:id="rId8"/>
    <p:sldId id="350" r:id="rId9"/>
    <p:sldId id="259" r:id="rId10"/>
    <p:sldId id="311" r:id="rId11"/>
    <p:sldId id="351" r:id="rId12"/>
    <p:sldId id="316" r:id="rId13"/>
    <p:sldId id="319" r:id="rId14"/>
    <p:sldId id="329" r:id="rId15"/>
    <p:sldId id="352" r:id="rId16"/>
    <p:sldId id="328" r:id="rId17"/>
    <p:sldId id="324" r:id="rId18"/>
    <p:sldId id="330" r:id="rId19"/>
    <p:sldId id="286" r:id="rId20"/>
    <p:sldId id="288" r:id="rId21"/>
    <p:sldId id="287" r:id="rId22"/>
    <p:sldId id="266" r:id="rId23"/>
    <p:sldId id="284" r:id="rId24"/>
    <p:sldId id="283" r:id="rId25"/>
    <p:sldId id="282" r:id="rId26"/>
    <p:sldId id="281" r:id="rId27"/>
    <p:sldId id="280" r:id="rId28"/>
    <p:sldId id="306" r:id="rId29"/>
    <p:sldId id="353" r:id="rId30"/>
    <p:sldId id="354" r:id="rId31"/>
    <p:sldId id="336" r:id="rId32"/>
    <p:sldId id="356" r:id="rId33"/>
    <p:sldId id="357" r:id="rId34"/>
    <p:sldId id="359" r:id="rId35"/>
    <p:sldId id="361" r:id="rId36"/>
    <p:sldId id="360" r:id="rId37"/>
    <p:sldId id="362" r:id="rId38"/>
    <p:sldId id="300" r:id="rId39"/>
    <p:sldId id="297" r:id="rId40"/>
    <p:sldId id="296" r:id="rId41"/>
    <p:sldId id="298" r:id="rId42"/>
    <p:sldId id="307" r:id="rId43"/>
    <p:sldId id="358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oddeke" initials="PB" lastIdx="1" clrIdx="0">
    <p:extLst>
      <p:ext uri="{19B8F6BF-5375-455C-9EA6-DF929625EA0E}">
        <p15:presenceInfo xmlns:p15="http://schemas.microsoft.com/office/powerpoint/2012/main" userId="02aee8bf13cbec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3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0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8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9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9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8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9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7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5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5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E2F0-0E8C-40EC-93AB-65AD1746F0BD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C9EED-BE65-429D-BA7B-2B2BE7328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6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2EEEE32-5373-4067-AA95-494E836092AB}"/>
              </a:ext>
            </a:extLst>
          </p:cNvPr>
          <p:cNvSpPr txBox="1"/>
          <p:nvPr/>
        </p:nvSpPr>
        <p:spPr>
          <a:xfrm>
            <a:off x="706334" y="447941"/>
            <a:ext cx="71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Elektrochemische cel</a:t>
            </a:r>
          </a:p>
        </p:txBody>
      </p:sp>
    </p:spTree>
    <p:extLst>
      <p:ext uri="{BB962C8B-B14F-4D97-AF65-F5344CB8AC3E}">
        <p14:creationId xmlns:p14="http://schemas.microsoft.com/office/powerpoint/2010/main" val="9389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26018" y="575423"/>
            <a:ext cx="365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Elektrische stroom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B2CCF30-E9AF-4DC2-A077-D3C98B0DB23C}"/>
              </a:ext>
            </a:extLst>
          </p:cNvPr>
          <p:cNvGrpSpPr/>
          <p:nvPr/>
        </p:nvGrpSpPr>
        <p:grpSpPr>
          <a:xfrm>
            <a:off x="0" y="1384417"/>
            <a:ext cx="9144000" cy="2828659"/>
            <a:chOff x="-80304" y="1506188"/>
            <a:chExt cx="9333883" cy="2381381"/>
          </a:xfrm>
        </p:grpSpPr>
        <p:pic>
          <p:nvPicPr>
            <p:cNvPr id="2" name="Picture 4" descr="16_0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" r="1737" b="13962"/>
            <a:stretch/>
          </p:blipFill>
          <p:spPr bwMode="auto">
            <a:xfrm flipH="1">
              <a:off x="-80304" y="2122268"/>
              <a:ext cx="9333883" cy="176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16_08">
              <a:extLst>
                <a:ext uri="{FF2B5EF4-FFF2-40B4-BE49-F238E27FC236}">
                  <a16:creationId xmlns:a16="http://schemas.microsoft.com/office/drawing/2014/main" id="{E3107BA3-FECF-4E62-B36F-86B43E89C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3869" r="24422" b="71063"/>
            <a:stretch/>
          </p:blipFill>
          <p:spPr bwMode="auto">
            <a:xfrm>
              <a:off x="2489510" y="2235200"/>
              <a:ext cx="4819650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F7DC4616-73A1-425A-8410-5AC14B50B95C}"/>
                </a:ext>
              </a:extLst>
            </p:cNvPr>
            <p:cNvSpPr txBox="1"/>
            <p:nvPr/>
          </p:nvSpPr>
          <p:spPr>
            <a:xfrm>
              <a:off x="2056023" y="1506188"/>
              <a:ext cx="467407" cy="878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600" b="1" dirty="0">
                  <a:solidFill>
                    <a:schemeClr val="bg1">
                      <a:lumMod val="95000"/>
                    </a:schemeClr>
                  </a:solidFill>
                </a:rPr>
                <a:t>_</a:t>
              </a: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D52F152E-2708-4B5D-9759-B307B5481216}"/>
              </a:ext>
            </a:extLst>
          </p:cNvPr>
          <p:cNvSpPr txBox="1"/>
          <p:nvPr/>
        </p:nvSpPr>
        <p:spPr>
          <a:xfrm>
            <a:off x="3355352" y="5012824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=  elektronenstroom</a:t>
            </a:r>
          </a:p>
        </p:txBody>
      </p:sp>
    </p:spTree>
    <p:extLst>
      <p:ext uri="{BB962C8B-B14F-4D97-AF65-F5344CB8AC3E}">
        <p14:creationId xmlns:p14="http://schemas.microsoft.com/office/powerpoint/2010/main" val="108993720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26018" y="575423"/>
            <a:ext cx="365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Elektrische stroom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B2CCF30-E9AF-4DC2-A077-D3C98B0DB23C}"/>
              </a:ext>
            </a:extLst>
          </p:cNvPr>
          <p:cNvGrpSpPr/>
          <p:nvPr/>
        </p:nvGrpSpPr>
        <p:grpSpPr>
          <a:xfrm>
            <a:off x="0" y="1384417"/>
            <a:ext cx="9144000" cy="2828659"/>
            <a:chOff x="-80304" y="1506188"/>
            <a:chExt cx="9333883" cy="2381381"/>
          </a:xfrm>
        </p:grpSpPr>
        <p:pic>
          <p:nvPicPr>
            <p:cNvPr id="2" name="Picture 4" descr="16_0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" r="1737" b="13962"/>
            <a:stretch/>
          </p:blipFill>
          <p:spPr bwMode="auto">
            <a:xfrm flipH="1">
              <a:off x="-80304" y="2122268"/>
              <a:ext cx="9333883" cy="176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16_08">
              <a:extLst>
                <a:ext uri="{FF2B5EF4-FFF2-40B4-BE49-F238E27FC236}">
                  <a16:creationId xmlns:a16="http://schemas.microsoft.com/office/drawing/2014/main" id="{E3107BA3-FECF-4E62-B36F-86B43E89C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3869" r="24422" b="71063"/>
            <a:stretch/>
          </p:blipFill>
          <p:spPr bwMode="auto">
            <a:xfrm>
              <a:off x="2489510" y="2235200"/>
              <a:ext cx="4819650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F7DC4616-73A1-425A-8410-5AC14B50B95C}"/>
                </a:ext>
              </a:extLst>
            </p:cNvPr>
            <p:cNvSpPr txBox="1"/>
            <p:nvPr/>
          </p:nvSpPr>
          <p:spPr>
            <a:xfrm>
              <a:off x="2056023" y="1506188"/>
              <a:ext cx="467407" cy="878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600" b="1" dirty="0">
                  <a:solidFill>
                    <a:schemeClr val="bg1">
                      <a:lumMod val="95000"/>
                    </a:schemeClr>
                  </a:solidFill>
                </a:rPr>
                <a:t>_</a:t>
              </a: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D52F152E-2708-4B5D-9759-B307B5481216}"/>
              </a:ext>
            </a:extLst>
          </p:cNvPr>
          <p:cNvSpPr txBox="1"/>
          <p:nvPr/>
        </p:nvSpPr>
        <p:spPr>
          <a:xfrm>
            <a:off x="3355352" y="5012824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=  elektronenstroom</a:t>
            </a:r>
          </a:p>
        </p:txBody>
      </p:sp>
    </p:spTree>
    <p:extLst>
      <p:ext uri="{BB962C8B-B14F-4D97-AF65-F5344CB8AC3E}">
        <p14:creationId xmlns:p14="http://schemas.microsoft.com/office/powerpoint/2010/main" val="37645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">
            <a:extLst>
              <a:ext uri="{FF2B5EF4-FFF2-40B4-BE49-F238E27FC236}">
                <a16:creationId xmlns:a16="http://schemas.microsoft.com/office/drawing/2014/main" id="{6141FC48-2BD0-4277-A54C-62866EBC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9"/>
          <a:stretch/>
        </p:blipFill>
        <p:spPr bwMode="auto">
          <a:xfrm>
            <a:off x="2691256" y="842400"/>
            <a:ext cx="4119042" cy="352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5C8C28A-3FFB-4C8B-95D6-2986F672D910}"/>
              </a:ext>
            </a:extLst>
          </p:cNvPr>
          <p:cNvSpPr txBox="1"/>
          <p:nvPr/>
        </p:nvSpPr>
        <p:spPr>
          <a:xfrm>
            <a:off x="2998904" y="380735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Redoxreactie ‘op afstand’</a:t>
            </a:r>
          </a:p>
        </p:txBody>
      </p:sp>
    </p:spTree>
    <p:extLst>
      <p:ext uri="{BB962C8B-B14F-4D97-AF65-F5344CB8AC3E}">
        <p14:creationId xmlns:p14="http://schemas.microsoft.com/office/powerpoint/2010/main" val="325681453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>
            <a:extLst>
              <a:ext uri="{FF2B5EF4-FFF2-40B4-BE49-F238E27FC236}">
                <a16:creationId xmlns:a16="http://schemas.microsoft.com/office/drawing/2014/main" id="{DB4D8A4B-44CE-4BEB-9BA1-294E1522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20"/>
          <a:stretch/>
        </p:blipFill>
        <p:spPr bwMode="auto">
          <a:xfrm>
            <a:off x="-295465" y="840667"/>
            <a:ext cx="2773745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>
            <a:extLst>
              <a:ext uri="{FF2B5EF4-FFF2-40B4-BE49-F238E27FC236}">
                <a16:creationId xmlns:a16="http://schemas.microsoft.com/office/drawing/2014/main" id="{9B2C3640-7EB3-49BB-B887-8BD08074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64709"/>
          <a:stretch/>
        </p:blipFill>
        <p:spPr bwMode="auto">
          <a:xfrm>
            <a:off x="7486116" y="840667"/>
            <a:ext cx="1775121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Verbindingslijn: gekromd 5">
            <a:extLst>
              <a:ext uri="{FF2B5EF4-FFF2-40B4-BE49-F238E27FC236}">
                <a16:creationId xmlns:a16="http://schemas.microsoft.com/office/drawing/2014/main" id="{D104FB98-A039-4A22-8301-707589917AFF}"/>
              </a:ext>
            </a:extLst>
          </p:cNvPr>
          <p:cNvCxnSpPr>
            <a:cxnSpLocks/>
          </p:cNvCxnSpPr>
          <p:nvPr/>
        </p:nvCxnSpPr>
        <p:spPr>
          <a:xfrm flipV="1">
            <a:off x="1897167" y="1748592"/>
            <a:ext cx="2102266" cy="37076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4F65140D-8D87-43BE-8101-3ECC954DDD6A}"/>
              </a:ext>
            </a:extLst>
          </p:cNvPr>
          <p:cNvCxnSpPr>
            <a:cxnSpLocks/>
          </p:cNvCxnSpPr>
          <p:nvPr/>
        </p:nvCxnSpPr>
        <p:spPr>
          <a:xfrm>
            <a:off x="3974977" y="1742516"/>
            <a:ext cx="1615156" cy="660616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102A156-AE74-40D3-8371-3AECE1EB936E}"/>
              </a:ext>
            </a:extLst>
          </p:cNvPr>
          <p:cNvCxnSpPr>
            <a:cxnSpLocks/>
          </p:cNvCxnSpPr>
          <p:nvPr/>
        </p:nvCxnSpPr>
        <p:spPr>
          <a:xfrm>
            <a:off x="5590133" y="2403132"/>
            <a:ext cx="2519826" cy="28879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>
            <a:extLst>
              <a:ext uri="{FF2B5EF4-FFF2-40B4-BE49-F238E27FC236}">
                <a16:creationId xmlns:a16="http://schemas.microsoft.com/office/drawing/2014/main" id="{F804C6AB-D192-4ED1-A740-7720407A94B1}"/>
              </a:ext>
            </a:extLst>
          </p:cNvPr>
          <p:cNvSpPr/>
          <p:nvPr/>
        </p:nvSpPr>
        <p:spPr>
          <a:xfrm flipH="1">
            <a:off x="1474149" y="2119356"/>
            <a:ext cx="846036" cy="2555193"/>
          </a:xfrm>
          <a:prstGeom prst="arc">
            <a:avLst>
              <a:gd name="adj1" fmla="val 16200000"/>
              <a:gd name="adj2" fmla="val 20672877"/>
            </a:avLst>
          </a:prstGeom>
          <a:ln w="2857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39864-62AC-4A79-A60E-77864D6BC74A}"/>
              </a:ext>
            </a:extLst>
          </p:cNvPr>
          <p:cNvSpPr txBox="1"/>
          <p:nvPr/>
        </p:nvSpPr>
        <p:spPr>
          <a:xfrm>
            <a:off x="8109959" y="250725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029F52-8791-480D-A1D6-85FBCBC4C942}"/>
              </a:ext>
            </a:extLst>
          </p:cNvPr>
          <p:cNvSpPr txBox="1"/>
          <p:nvPr/>
        </p:nvSpPr>
        <p:spPr>
          <a:xfrm>
            <a:off x="2998904" y="380735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Redoxreactie ‘op afstand’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B9353A5-0EFD-4F0F-B1D9-38F1C26E809E}"/>
              </a:ext>
            </a:extLst>
          </p:cNvPr>
          <p:cNvSpPr txBox="1"/>
          <p:nvPr/>
        </p:nvSpPr>
        <p:spPr>
          <a:xfrm>
            <a:off x="5655251" y="2033800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koperdraad</a:t>
            </a:r>
          </a:p>
        </p:txBody>
      </p:sp>
    </p:spTree>
    <p:extLst>
      <p:ext uri="{BB962C8B-B14F-4D97-AF65-F5344CB8AC3E}">
        <p14:creationId xmlns:p14="http://schemas.microsoft.com/office/powerpoint/2010/main" val="25776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11111E-6 L -0.01805 -1.11111E-6 C -0.02725 -0.00046 -0.03628 -0.00046 -0.04531 -0.00116 C -0.04618 -0.00139 -0.04705 -0.00231 -0.04809 -0.00255 C -0.05295 -0.00324 -0.05798 -0.00324 -0.06302 -0.0037 C -0.09184 -0.01018 -0.05347 -0.00208 -0.13593 -0.00625 C -0.13784 -0.00625 -0.13958 -0.00787 -0.14149 -0.0088 C -0.14826 -0.0118 -0.13975 -0.0081 -0.14809 -0.01111 C -0.14896 -0.01157 -0.15 -0.0118 -0.15087 -0.0125 C -0.15277 -0.01389 -0.15451 -0.01574 -0.15642 -0.01736 C -0.15746 -0.01829 -0.15816 -0.01944 -0.1592 -0.01991 L -0.16198 -0.0213 C -0.16302 -0.02199 -0.16389 -0.02292 -0.16493 -0.02361 C -0.1658 -0.0243 -0.16666 -0.02477 -0.16771 -0.025 C -0.17552 -0.02569 -0.18316 -0.02569 -0.19097 -0.02616 C -0.19288 -0.02662 -0.19479 -0.02708 -0.1967 -0.02731 C -0.21041 -0.02963 -0.21232 -0.02986 -0.22465 -0.03125 C -0.22934 -0.03333 -0.22691 -0.03241 -0.23402 -0.03356 C -0.23646 -0.03403 -0.23906 -0.03472 -0.24149 -0.03495 C -0.25521 -0.03634 -0.26996 -0.0368 -0.2835 -0.0375 C -0.28663 -0.03773 -0.28975 -0.03819 -0.29288 -0.03866 C -0.29722 -0.03935 -0.30156 -0.04074 -0.3059 -0.0412 L -0.32274 -0.04236 C -0.32378 -0.04282 -0.32482 -0.04259 -0.32552 -0.04352 C -0.32725 -0.04583 -0.32812 -0.04861 -0.32934 -0.05116 C -0.33003 -0.05231 -0.33021 -0.05393 -0.33125 -0.05486 C -0.33212 -0.05579 -0.33298 -0.05671 -0.33402 -0.05741 C -0.33559 -0.05833 -0.33906 -0.05926 -0.34062 -0.05972 C -0.34236 -0.06065 -0.34618 -0.06227 -0.34618 -0.06227 C -0.34652 -0.06366 -0.34635 -0.06528 -0.34705 -0.06597 C -0.34861 -0.06759 -0.35277 -0.06852 -0.35277 -0.06852 C -0.35364 -0.06944 -0.35451 -0.07037 -0.35555 -0.07106 C -0.35677 -0.07176 -0.35816 -0.07153 -0.3592 -0.07222 C -0.36041 -0.07315 -0.36093 -0.075 -0.36198 -0.07616 C -0.36857 -0.08171 -0.36111 -0.07199 -0.36771 -0.07986 C -0.36962 -0.08217 -0.371 -0.08542 -0.37326 -0.08727 C -0.37968 -0.09305 -0.37673 -0.0912 -0.38159 -0.09352 C -0.38194 -0.09467 -0.38177 -0.09653 -0.38264 -0.09722 C -0.38385 -0.09838 -0.38576 -0.09792 -0.38732 -0.09838 C -0.38819 -0.09884 -0.38906 -0.0993 -0.3901 -0.09977 C -0.39201 -0.10231 -0.39357 -0.10532 -0.39566 -0.10717 C -0.3967 -0.1081 -0.39757 -0.1088 -0.39843 -0.10972 C -0.39948 -0.11088 -0.40017 -0.11227 -0.40121 -0.11342 C -0.40312 -0.11528 -0.40694 -0.11852 -0.40694 -0.11852 C -0.40746 -0.11967 -0.40798 -0.12106 -0.40885 -0.12222 C -0.41111 -0.12546 -0.41284 -0.125 -0.41632 -0.12592 C -0.41944 -0.12847 -0.42309 -0.12986 -0.42552 -0.13333 C -0.42934 -0.13842 -0.42743 -0.1368 -0.43298 -0.13958 C -0.43402 -0.14005 -0.43507 -0.14028 -0.43593 -0.14097 C -0.43784 -0.14236 -0.44149 -0.14583 -0.44149 -0.14583 C -0.44583 -0.14537 -0.45017 -0.14444 -0.45451 -0.14467 C -0.46076 -0.14491 -0.47326 -0.14699 -0.47326 -0.14699 L -0.49375 -0.14583 C -0.50277 -0.14537 -0.5118 -0.14537 -0.52083 -0.14467 C -0.52448 -0.14444 -0.52534 -0.14329 -0.52847 -0.14213 C -0.52968 -0.14167 -0.5309 -0.1412 -0.53212 -0.14097 C -0.53298 -0.14005 -0.53385 -0.13889 -0.53489 -0.13842 C -0.5368 -0.13727 -0.53871 -0.1368 -0.54062 -0.13588 C -0.54774 -0.13264 -0.54236 -0.13472 -0.55729 -0.13333 C -0.56354 -0.13079 -0.55746 -0.13449 -0.56111 -0.12847 C -0.5618 -0.12731 -0.56302 -0.12685 -0.56389 -0.12592 C -0.56493 -0.12477 -0.56562 -0.12338 -0.56666 -0.12222 C -0.56753 -0.1213 -0.5684 -0.12037 -0.56944 -0.11967 C -0.57135 -0.11852 -0.57517 -0.11713 -0.57517 -0.11713 C -0.57569 -0.11597 -0.57604 -0.11435 -0.57691 -0.11342 C -0.57864 -0.11204 -0.58264 -0.11088 -0.58264 -0.11088 C -0.58784 -0.10393 -0.58281 -0.10949 -0.58819 -0.10602 C -0.58923 -0.10532 -0.58993 -0.10393 -0.59097 -0.10347 C -0.59462 -0.10185 -0.6092 -0.10092 -0.60972 -0.10092 C -0.61475 -0.10046 -0.61788 -0.09954 -0.62274 -0.09838 C -0.62916 -0.0956 -0.62135 -0.09884 -0.63125 -0.09606 C -0.63611 -0.09444 -0.63194 -0.09467 -0.63767 -0.09236 C -0.64305 -0.08981 -0.64566 -0.08981 -0.65087 -0.08842 C -0.65243 -0.08819 -0.65399 -0.08773 -0.65555 -0.08727 C -0.65642 -0.08704 -0.65729 -0.08611 -0.65833 -0.08611 C -0.66232 -0.08542 -0.66632 -0.08518 -0.67048 -0.08472 C -0.67621 -0.08217 -0.67031 -0.08449 -0.67986 -0.08217 C -0.68107 -0.08194 -0.68229 -0.08125 -0.6835 -0.08102 C -0.6875 -0.08032 -0.69166 -0.08009 -0.69566 -0.07986 C -0.69757 -0.07893 -0.69948 -0.07847 -0.70121 -0.07731 C -0.7026 -0.07639 -0.70382 -0.07569 -0.70503 -0.07477 C -0.70833 -0.07222 -0.70955 -0.07106 -0.7125 -0.06852 C -0.71319 -0.06736 -0.71354 -0.06597 -0.71441 -0.06481 C -0.7151 -0.06366 -0.71649 -0.06366 -0.71718 -0.06227 C -0.71823 -0.06018 -0.71788 -0.05694 -0.71909 -0.05486 L -0.72083 -0.05116 C -0.72118 -0.04954 -0.72118 -0.04745 -0.72187 -0.04606 C -0.72465 -0.04074 -0.72673 -0.03935 -0.73021 -0.03611 L -0.73593 -0.025 C -0.73646 -0.02361 -0.73732 -0.02268 -0.73767 -0.0213 C -0.73802 -0.01991 -0.73819 -0.01852 -0.73871 -0.01736 C -0.73923 -0.0162 -0.7401 -0.01505 -0.74045 -0.01366 C -0.74132 -0.01134 -0.74184 -0.0088 -0.74236 -0.00625 L -0.7434 -0.00255 C -0.74409 0.00046 -0.74479 0.00301 -0.74514 0.00625 C -0.74687 0.02037 -0.74514 0.01204 -0.74705 0.01991 L -0.74791 0.08241 L -0.74791 0.08241 L -0.74791 0.08241 L -0.74791 0.08241 L -0.74791 0.08241 " pathEditMode="relative" ptsTypes="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2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>
            <a:extLst>
              <a:ext uri="{FF2B5EF4-FFF2-40B4-BE49-F238E27FC236}">
                <a16:creationId xmlns:a16="http://schemas.microsoft.com/office/drawing/2014/main" id="{DB4D8A4B-44CE-4BEB-9BA1-294E1522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20"/>
          <a:stretch/>
        </p:blipFill>
        <p:spPr bwMode="auto">
          <a:xfrm>
            <a:off x="-295465" y="840667"/>
            <a:ext cx="2773745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>
            <a:extLst>
              <a:ext uri="{FF2B5EF4-FFF2-40B4-BE49-F238E27FC236}">
                <a16:creationId xmlns:a16="http://schemas.microsoft.com/office/drawing/2014/main" id="{9B2C3640-7EB3-49BB-B887-8BD08074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64709"/>
          <a:stretch/>
        </p:blipFill>
        <p:spPr bwMode="auto">
          <a:xfrm>
            <a:off x="7486116" y="840667"/>
            <a:ext cx="1775121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Verbindingslijn: gekromd 5">
            <a:extLst>
              <a:ext uri="{FF2B5EF4-FFF2-40B4-BE49-F238E27FC236}">
                <a16:creationId xmlns:a16="http://schemas.microsoft.com/office/drawing/2014/main" id="{D104FB98-A039-4A22-8301-707589917AFF}"/>
              </a:ext>
            </a:extLst>
          </p:cNvPr>
          <p:cNvCxnSpPr>
            <a:cxnSpLocks/>
          </p:cNvCxnSpPr>
          <p:nvPr/>
        </p:nvCxnSpPr>
        <p:spPr>
          <a:xfrm flipV="1">
            <a:off x="1897167" y="1748592"/>
            <a:ext cx="2102266" cy="37076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4F65140D-8D87-43BE-8101-3ECC954DDD6A}"/>
              </a:ext>
            </a:extLst>
          </p:cNvPr>
          <p:cNvCxnSpPr>
            <a:cxnSpLocks/>
          </p:cNvCxnSpPr>
          <p:nvPr/>
        </p:nvCxnSpPr>
        <p:spPr>
          <a:xfrm>
            <a:off x="3974977" y="1742516"/>
            <a:ext cx="1615156" cy="660616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102A156-AE74-40D3-8371-3AECE1EB936E}"/>
              </a:ext>
            </a:extLst>
          </p:cNvPr>
          <p:cNvCxnSpPr>
            <a:cxnSpLocks/>
          </p:cNvCxnSpPr>
          <p:nvPr/>
        </p:nvCxnSpPr>
        <p:spPr>
          <a:xfrm>
            <a:off x="5590133" y="2403132"/>
            <a:ext cx="2519826" cy="28879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>
            <a:extLst>
              <a:ext uri="{FF2B5EF4-FFF2-40B4-BE49-F238E27FC236}">
                <a16:creationId xmlns:a16="http://schemas.microsoft.com/office/drawing/2014/main" id="{F804C6AB-D192-4ED1-A740-7720407A94B1}"/>
              </a:ext>
            </a:extLst>
          </p:cNvPr>
          <p:cNvSpPr/>
          <p:nvPr/>
        </p:nvSpPr>
        <p:spPr>
          <a:xfrm flipH="1">
            <a:off x="1474149" y="2119356"/>
            <a:ext cx="846036" cy="2555193"/>
          </a:xfrm>
          <a:prstGeom prst="arc">
            <a:avLst>
              <a:gd name="adj1" fmla="val 16200000"/>
              <a:gd name="adj2" fmla="val 20672877"/>
            </a:avLst>
          </a:prstGeom>
          <a:ln w="2857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39864-62AC-4A79-A60E-77864D6BC74A}"/>
              </a:ext>
            </a:extLst>
          </p:cNvPr>
          <p:cNvSpPr txBox="1"/>
          <p:nvPr/>
        </p:nvSpPr>
        <p:spPr>
          <a:xfrm>
            <a:off x="8109959" y="250725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029F52-8791-480D-A1D6-85FBCBC4C942}"/>
              </a:ext>
            </a:extLst>
          </p:cNvPr>
          <p:cNvSpPr txBox="1"/>
          <p:nvPr/>
        </p:nvSpPr>
        <p:spPr>
          <a:xfrm>
            <a:off x="2998904" y="380735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Redoxreactie ‘op afstand’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5022771-F408-409D-AB13-7613A6FF06BC}"/>
              </a:ext>
            </a:extLst>
          </p:cNvPr>
          <p:cNvSpPr txBox="1"/>
          <p:nvPr/>
        </p:nvSpPr>
        <p:spPr>
          <a:xfrm>
            <a:off x="1300864" y="324433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11111E-6 L -0.01805 -1.11111E-6 C -0.02725 -0.00046 -0.03628 -0.00046 -0.04531 -0.00116 C -0.04618 -0.00139 -0.04705 -0.00231 -0.04809 -0.00255 C -0.05295 -0.00324 -0.05798 -0.00324 -0.06302 -0.0037 C -0.09184 -0.01018 -0.05347 -0.00208 -0.13593 -0.00625 C -0.13784 -0.00625 -0.13958 -0.00787 -0.14149 -0.0088 C -0.14826 -0.0118 -0.13975 -0.0081 -0.14809 -0.01111 C -0.14896 -0.01157 -0.15 -0.0118 -0.15087 -0.0125 C -0.15277 -0.01389 -0.15451 -0.01574 -0.15642 -0.01736 C -0.15746 -0.01829 -0.15816 -0.01944 -0.1592 -0.01991 L -0.16198 -0.0213 C -0.16302 -0.02199 -0.16389 -0.02292 -0.16493 -0.02361 C -0.1658 -0.0243 -0.16666 -0.02477 -0.16771 -0.025 C -0.17552 -0.02569 -0.18316 -0.02569 -0.19097 -0.02616 C -0.19288 -0.02662 -0.19479 -0.02708 -0.1967 -0.02731 C -0.21041 -0.02963 -0.21232 -0.02986 -0.22465 -0.03125 C -0.22934 -0.03333 -0.22691 -0.03241 -0.23402 -0.03356 C -0.23646 -0.03403 -0.23906 -0.03472 -0.24149 -0.03495 C -0.25521 -0.03634 -0.26996 -0.0368 -0.2835 -0.0375 C -0.28663 -0.03773 -0.28975 -0.03819 -0.29288 -0.03866 C -0.29722 -0.03935 -0.30156 -0.04074 -0.3059 -0.0412 L -0.32274 -0.04236 C -0.32378 -0.04282 -0.32482 -0.04259 -0.32552 -0.04352 C -0.32725 -0.04583 -0.32812 -0.04861 -0.32934 -0.05116 C -0.33003 -0.05231 -0.33021 -0.05393 -0.33125 -0.05486 C -0.33212 -0.05579 -0.33298 -0.05671 -0.33402 -0.05741 C -0.33559 -0.05833 -0.33906 -0.05926 -0.34062 -0.05972 C -0.34236 -0.06065 -0.34618 -0.06227 -0.34618 -0.06227 C -0.34652 -0.06366 -0.34635 -0.06528 -0.34705 -0.06597 C -0.34861 -0.06759 -0.35277 -0.06852 -0.35277 -0.06852 C -0.35364 -0.06944 -0.35451 -0.07037 -0.35555 -0.07106 C -0.35677 -0.07176 -0.35816 -0.07153 -0.3592 -0.07222 C -0.36041 -0.07315 -0.36093 -0.075 -0.36198 -0.07616 C -0.36857 -0.08171 -0.36111 -0.07199 -0.36771 -0.07986 C -0.36962 -0.08217 -0.371 -0.08542 -0.37326 -0.08727 C -0.37968 -0.09305 -0.37673 -0.0912 -0.38159 -0.09352 C -0.38194 -0.09467 -0.38177 -0.09653 -0.38264 -0.09722 C -0.38385 -0.09838 -0.38576 -0.09792 -0.38732 -0.09838 C -0.38819 -0.09884 -0.38906 -0.0993 -0.3901 -0.09977 C -0.39201 -0.10231 -0.39357 -0.10532 -0.39566 -0.10717 C -0.3967 -0.1081 -0.39757 -0.1088 -0.39843 -0.10972 C -0.39948 -0.11088 -0.40017 -0.11227 -0.40121 -0.11342 C -0.40312 -0.11528 -0.40694 -0.11852 -0.40694 -0.11852 C -0.40746 -0.11967 -0.40798 -0.12106 -0.40885 -0.12222 C -0.41111 -0.12546 -0.41284 -0.125 -0.41632 -0.12592 C -0.41944 -0.12847 -0.42309 -0.12986 -0.42552 -0.13333 C -0.42934 -0.13842 -0.42743 -0.1368 -0.43298 -0.13958 C -0.43402 -0.14005 -0.43507 -0.14028 -0.43593 -0.14097 C -0.43784 -0.14236 -0.44149 -0.14583 -0.44149 -0.14583 C -0.44583 -0.14537 -0.45017 -0.14444 -0.45451 -0.14467 C -0.46076 -0.14491 -0.47326 -0.14699 -0.47326 -0.14699 L -0.49375 -0.14583 C -0.50277 -0.14537 -0.5118 -0.14537 -0.52083 -0.14467 C -0.52448 -0.14444 -0.52534 -0.14329 -0.52847 -0.14213 C -0.52968 -0.14167 -0.5309 -0.1412 -0.53212 -0.14097 C -0.53298 -0.14005 -0.53385 -0.13889 -0.53489 -0.13842 C -0.5368 -0.13727 -0.53871 -0.1368 -0.54062 -0.13588 C -0.54774 -0.13264 -0.54236 -0.13472 -0.55729 -0.13333 C -0.56354 -0.13079 -0.55746 -0.13449 -0.56111 -0.12847 C -0.5618 -0.12731 -0.56302 -0.12685 -0.56389 -0.12592 C -0.56493 -0.12477 -0.56562 -0.12338 -0.56666 -0.12222 C -0.56753 -0.1213 -0.5684 -0.12037 -0.56944 -0.11967 C -0.57135 -0.11852 -0.57517 -0.11713 -0.57517 -0.11713 C -0.57569 -0.11597 -0.57604 -0.11435 -0.57691 -0.11342 C -0.57864 -0.11204 -0.58264 -0.11088 -0.58264 -0.11088 C -0.58784 -0.10393 -0.58281 -0.10949 -0.58819 -0.10602 C -0.58923 -0.10532 -0.58993 -0.10393 -0.59097 -0.10347 C -0.59462 -0.10185 -0.6092 -0.10092 -0.60972 -0.10092 C -0.61475 -0.10046 -0.61788 -0.09954 -0.62274 -0.09838 C -0.62916 -0.0956 -0.62135 -0.09884 -0.63125 -0.09606 C -0.63611 -0.09444 -0.63194 -0.09467 -0.63767 -0.09236 C -0.64305 -0.08981 -0.64566 -0.08981 -0.65087 -0.08842 C -0.65243 -0.08819 -0.65399 -0.08773 -0.65555 -0.08727 C -0.65642 -0.08704 -0.65729 -0.08611 -0.65833 -0.08611 C -0.66232 -0.08542 -0.66632 -0.08518 -0.67048 -0.08472 C -0.67621 -0.08217 -0.67031 -0.08449 -0.67986 -0.08217 C -0.68107 -0.08194 -0.68229 -0.08125 -0.6835 -0.08102 C -0.6875 -0.08032 -0.69166 -0.08009 -0.69566 -0.07986 C -0.69757 -0.07893 -0.69948 -0.07847 -0.70121 -0.07731 C -0.7026 -0.07639 -0.70382 -0.07569 -0.70503 -0.07477 C -0.70833 -0.07222 -0.70955 -0.07106 -0.7125 -0.06852 C -0.71319 -0.06736 -0.71354 -0.06597 -0.71441 -0.06481 C -0.7151 -0.06366 -0.71649 -0.06366 -0.71718 -0.06227 C -0.71823 -0.06018 -0.71788 -0.05694 -0.71909 -0.05486 L -0.72083 -0.05116 C -0.72118 -0.04954 -0.72118 -0.04745 -0.72187 -0.04606 C -0.72465 -0.04074 -0.72673 -0.03935 -0.73021 -0.03611 L -0.73593 -0.025 C -0.73646 -0.02361 -0.73732 -0.02268 -0.73767 -0.0213 C -0.73802 -0.01991 -0.73819 -0.01852 -0.73871 -0.01736 C -0.73923 -0.0162 -0.7401 -0.01505 -0.74045 -0.01366 C -0.74132 -0.01134 -0.74184 -0.0088 -0.74236 -0.00625 L -0.7434 -0.00255 C -0.74409 0.00046 -0.74479 0.00301 -0.74514 0.00625 C -0.74687 0.02037 -0.74514 0.01204 -0.74705 0.01991 L -0.74791 0.08241 L -0.74791 0.08241 L -0.74791 0.08241 L -0.74791 0.08241 L -0.74791 0.08241 " pathEditMode="relative" ptsTypes="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>
            <a:extLst>
              <a:ext uri="{FF2B5EF4-FFF2-40B4-BE49-F238E27FC236}">
                <a16:creationId xmlns:a16="http://schemas.microsoft.com/office/drawing/2014/main" id="{DB4D8A4B-44CE-4BEB-9BA1-294E1522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20"/>
          <a:stretch/>
        </p:blipFill>
        <p:spPr bwMode="auto">
          <a:xfrm>
            <a:off x="-295465" y="840667"/>
            <a:ext cx="2773745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>
            <a:extLst>
              <a:ext uri="{FF2B5EF4-FFF2-40B4-BE49-F238E27FC236}">
                <a16:creationId xmlns:a16="http://schemas.microsoft.com/office/drawing/2014/main" id="{9B2C3640-7EB3-49BB-B887-8BD08074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64709"/>
          <a:stretch/>
        </p:blipFill>
        <p:spPr bwMode="auto">
          <a:xfrm>
            <a:off x="7486116" y="840667"/>
            <a:ext cx="1775121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Verbindingslijn: gekromd 5">
            <a:extLst>
              <a:ext uri="{FF2B5EF4-FFF2-40B4-BE49-F238E27FC236}">
                <a16:creationId xmlns:a16="http://schemas.microsoft.com/office/drawing/2014/main" id="{D104FB98-A039-4A22-8301-707589917AFF}"/>
              </a:ext>
            </a:extLst>
          </p:cNvPr>
          <p:cNvCxnSpPr>
            <a:cxnSpLocks/>
          </p:cNvCxnSpPr>
          <p:nvPr/>
        </p:nvCxnSpPr>
        <p:spPr>
          <a:xfrm flipV="1">
            <a:off x="1897167" y="1748592"/>
            <a:ext cx="2102266" cy="37076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4F65140D-8D87-43BE-8101-3ECC954DDD6A}"/>
              </a:ext>
            </a:extLst>
          </p:cNvPr>
          <p:cNvCxnSpPr>
            <a:cxnSpLocks/>
          </p:cNvCxnSpPr>
          <p:nvPr/>
        </p:nvCxnSpPr>
        <p:spPr>
          <a:xfrm>
            <a:off x="3974977" y="1742516"/>
            <a:ext cx="1615156" cy="660616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102A156-AE74-40D3-8371-3AECE1EB936E}"/>
              </a:ext>
            </a:extLst>
          </p:cNvPr>
          <p:cNvCxnSpPr>
            <a:cxnSpLocks/>
          </p:cNvCxnSpPr>
          <p:nvPr/>
        </p:nvCxnSpPr>
        <p:spPr>
          <a:xfrm>
            <a:off x="5590133" y="2403132"/>
            <a:ext cx="2519826" cy="28879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>
            <a:extLst>
              <a:ext uri="{FF2B5EF4-FFF2-40B4-BE49-F238E27FC236}">
                <a16:creationId xmlns:a16="http://schemas.microsoft.com/office/drawing/2014/main" id="{F804C6AB-D192-4ED1-A740-7720407A94B1}"/>
              </a:ext>
            </a:extLst>
          </p:cNvPr>
          <p:cNvSpPr/>
          <p:nvPr/>
        </p:nvSpPr>
        <p:spPr>
          <a:xfrm flipH="1">
            <a:off x="1474149" y="2119356"/>
            <a:ext cx="846036" cy="2555193"/>
          </a:xfrm>
          <a:prstGeom prst="arc">
            <a:avLst>
              <a:gd name="adj1" fmla="val 16200000"/>
              <a:gd name="adj2" fmla="val 20672877"/>
            </a:avLst>
          </a:prstGeom>
          <a:ln w="2857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39864-62AC-4A79-A60E-77864D6BC74A}"/>
              </a:ext>
            </a:extLst>
          </p:cNvPr>
          <p:cNvSpPr txBox="1"/>
          <p:nvPr/>
        </p:nvSpPr>
        <p:spPr>
          <a:xfrm>
            <a:off x="8109959" y="250725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029F52-8791-480D-A1D6-85FBCBC4C942}"/>
              </a:ext>
            </a:extLst>
          </p:cNvPr>
          <p:cNvSpPr txBox="1"/>
          <p:nvPr/>
        </p:nvSpPr>
        <p:spPr>
          <a:xfrm>
            <a:off x="2998904" y="380735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Redoxreactie ‘op afstand’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5022771-F408-409D-AB13-7613A6FF06BC}"/>
              </a:ext>
            </a:extLst>
          </p:cNvPr>
          <p:cNvSpPr txBox="1"/>
          <p:nvPr/>
        </p:nvSpPr>
        <p:spPr>
          <a:xfrm>
            <a:off x="1300864" y="324433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11111E-6 L -0.01805 -1.11111E-6 C -0.02725 -0.00046 -0.03628 -0.00046 -0.04531 -0.00116 C -0.04618 -0.00139 -0.04705 -0.00231 -0.04809 -0.00255 C -0.05295 -0.00324 -0.05798 -0.00324 -0.06302 -0.0037 C -0.09184 -0.01018 -0.05347 -0.00208 -0.13593 -0.00625 C -0.13784 -0.00625 -0.13958 -0.00787 -0.14149 -0.0088 C -0.14826 -0.0118 -0.13975 -0.0081 -0.14809 -0.01111 C -0.14896 -0.01157 -0.15 -0.0118 -0.15087 -0.0125 C -0.15277 -0.01389 -0.15451 -0.01574 -0.15642 -0.01736 C -0.15746 -0.01829 -0.15816 -0.01944 -0.1592 -0.01991 L -0.16198 -0.0213 C -0.16302 -0.02199 -0.16389 -0.02292 -0.16493 -0.02361 C -0.1658 -0.0243 -0.16666 -0.02477 -0.16771 -0.025 C -0.17552 -0.02569 -0.18316 -0.02569 -0.19097 -0.02616 C -0.19288 -0.02662 -0.19479 -0.02708 -0.1967 -0.02731 C -0.21041 -0.02963 -0.21232 -0.02986 -0.22465 -0.03125 C -0.22934 -0.03333 -0.22691 -0.03241 -0.23402 -0.03356 C -0.23646 -0.03403 -0.23906 -0.03472 -0.24149 -0.03495 C -0.25521 -0.03634 -0.26996 -0.0368 -0.2835 -0.0375 C -0.28663 -0.03773 -0.28975 -0.03819 -0.29288 -0.03866 C -0.29722 -0.03935 -0.30156 -0.04074 -0.3059 -0.0412 L -0.32274 -0.04236 C -0.32378 -0.04282 -0.32482 -0.04259 -0.32552 -0.04352 C -0.32725 -0.04583 -0.32812 -0.04861 -0.32934 -0.05116 C -0.33003 -0.05231 -0.33021 -0.05393 -0.33125 -0.05486 C -0.33212 -0.05579 -0.33298 -0.05671 -0.33402 -0.05741 C -0.33559 -0.05833 -0.33906 -0.05926 -0.34062 -0.05972 C -0.34236 -0.06065 -0.34618 -0.06227 -0.34618 -0.06227 C -0.34652 -0.06366 -0.34635 -0.06528 -0.34705 -0.06597 C -0.34861 -0.06759 -0.35277 -0.06852 -0.35277 -0.06852 C -0.35364 -0.06944 -0.35451 -0.07037 -0.35555 -0.07106 C -0.35677 -0.07176 -0.35816 -0.07153 -0.3592 -0.07222 C -0.36041 -0.07315 -0.36093 -0.075 -0.36198 -0.07616 C -0.36857 -0.08171 -0.36111 -0.07199 -0.36771 -0.07986 C -0.36962 -0.08217 -0.371 -0.08542 -0.37326 -0.08727 C -0.37968 -0.09305 -0.37673 -0.0912 -0.38159 -0.09352 C -0.38194 -0.09467 -0.38177 -0.09653 -0.38264 -0.09722 C -0.38385 -0.09838 -0.38576 -0.09792 -0.38732 -0.09838 C -0.38819 -0.09884 -0.38906 -0.0993 -0.3901 -0.09977 C -0.39201 -0.10231 -0.39357 -0.10532 -0.39566 -0.10717 C -0.3967 -0.1081 -0.39757 -0.1088 -0.39843 -0.10972 C -0.39948 -0.11088 -0.40017 -0.11227 -0.40121 -0.11342 C -0.40312 -0.11528 -0.40694 -0.11852 -0.40694 -0.11852 C -0.40746 -0.11967 -0.40798 -0.12106 -0.40885 -0.12222 C -0.41111 -0.12546 -0.41284 -0.125 -0.41632 -0.12592 C -0.41944 -0.12847 -0.42309 -0.12986 -0.42552 -0.13333 C -0.42934 -0.13842 -0.42743 -0.1368 -0.43298 -0.13958 C -0.43402 -0.14005 -0.43507 -0.14028 -0.43593 -0.14097 C -0.43784 -0.14236 -0.44149 -0.14583 -0.44149 -0.14583 C -0.44583 -0.14537 -0.45017 -0.14444 -0.45451 -0.14467 C -0.46076 -0.14491 -0.47326 -0.14699 -0.47326 -0.14699 L -0.49375 -0.14583 C -0.50277 -0.14537 -0.5118 -0.14537 -0.52083 -0.14467 C -0.52448 -0.14444 -0.52534 -0.14329 -0.52847 -0.14213 C -0.52968 -0.14167 -0.5309 -0.1412 -0.53212 -0.14097 C -0.53298 -0.14005 -0.53385 -0.13889 -0.53489 -0.13842 C -0.5368 -0.13727 -0.53871 -0.1368 -0.54062 -0.13588 C -0.54774 -0.13264 -0.54236 -0.13472 -0.55729 -0.13333 C -0.56354 -0.13079 -0.55746 -0.13449 -0.56111 -0.12847 C -0.5618 -0.12731 -0.56302 -0.12685 -0.56389 -0.12592 C -0.56493 -0.12477 -0.56562 -0.12338 -0.56666 -0.12222 C -0.56753 -0.1213 -0.5684 -0.12037 -0.56944 -0.11967 C -0.57135 -0.11852 -0.57517 -0.11713 -0.57517 -0.11713 C -0.57569 -0.11597 -0.57604 -0.11435 -0.57691 -0.11342 C -0.57864 -0.11204 -0.58264 -0.11088 -0.58264 -0.11088 C -0.58784 -0.10393 -0.58281 -0.10949 -0.58819 -0.10602 C -0.58923 -0.10532 -0.58993 -0.10393 -0.59097 -0.10347 C -0.59462 -0.10185 -0.6092 -0.10092 -0.60972 -0.10092 C -0.61475 -0.10046 -0.61788 -0.09954 -0.62274 -0.09838 C -0.62916 -0.0956 -0.62135 -0.09884 -0.63125 -0.09606 C -0.63611 -0.09444 -0.63194 -0.09467 -0.63767 -0.09236 C -0.64305 -0.08981 -0.64566 -0.08981 -0.65087 -0.08842 C -0.65243 -0.08819 -0.65399 -0.08773 -0.65555 -0.08727 C -0.65642 -0.08704 -0.65729 -0.08611 -0.65833 -0.08611 C -0.66232 -0.08542 -0.66632 -0.08518 -0.67048 -0.08472 C -0.67621 -0.08217 -0.67031 -0.08449 -0.67986 -0.08217 C -0.68107 -0.08194 -0.68229 -0.08125 -0.6835 -0.08102 C -0.6875 -0.08032 -0.69166 -0.08009 -0.69566 -0.07986 C -0.69757 -0.07893 -0.69948 -0.07847 -0.70121 -0.07731 C -0.7026 -0.07639 -0.70382 -0.07569 -0.70503 -0.07477 C -0.70833 -0.07222 -0.70955 -0.07106 -0.7125 -0.06852 C -0.71319 -0.06736 -0.71354 -0.06597 -0.71441 -0.06481 C -0.7151 -0.06366 -0.71649 -0.06366 -0.71718 -0.06227 C -0.71823 -0.06018 -0.71788 -0.05694 -0.71909 -0.05486 L -0.72083 -0.05116 C -0.72118 -0.04954 -0.72118 -0.04745 -0.72187 -0.04606 C -0.72465 -0.04074 -0.72673 -0.03935 -0.73021 -0.03611 L -0.73593 -0.025 C -0.73646 -0.02361 -0.73732 -0.02268 -0.73767 -0.0213 C -0.73802 -0.01991 -0.73819 -0.01852 -0.73871 -0.01736 C -0.73923 -0.0162 -0.7401 -0.01505 -0.74045 -0.01366 C -0.74132 -0.01134 -0.74184 -0.0088 -0.74236 -0.00625 L -0.7434 -0.00255 C -0.74409 0.00046 -0.74479 0.00301 -0.74514 0.00625 C -0.74687 0.02037 -0.74514 0.01204 -0.74705 0.01991 L -0.74791 0.08241 L -0.74791 0.08241 L -0.74791 0.08241 L -0.74791 0.08241 L -0.74791 0.08241 " pathEditMode="relative" ptsTypes="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>
            <a:extLst>
              <a:ext uri="{FF2B5EF4-FFF2-40B4-BE49-F238E27FC236}">
                <a16:creationId xmlns:a16="http://schemas.microsoft.com/office/drawing/2014/main" id="{DB4D8A4B-44CE-4BEB-9BA1-294E1522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20"/>
          <a:stretch/>
        </p:blipFill>
        <p:spPr bwMode="auto">
          <a:xfrm>
            <a:off x="-295465" y="840667"/>
            <a:ext cx="2773745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>
            <a:extLst>
              <a:ext uri="{FF2B5EF4-FFF2-40B4-BE49-F238E27FC236}">
                <a16:creationId xmlns:a16="http://schemas.microsoft.com/office/drawing/2014/main" id="{9B2C3640-7EB3-49BB-B887-8BD08074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64709"/>
          <a:stretch/>
        </p:blipFill>
        <p:spPr bwMode="auto">
          <a:xfrm>
            <a:off x="7486116" y="840667"/>
            <a:ext cx="1775121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Verbindingslijn: gekromd 5">
            <a:extLst>
              <a:ext uri="{FF2B5EF4-FFF2-40B4-BE49-F238E27FC236}">
                <a16:creationId xmlns:a16="http://schemas.microsoft.com/office/drawing/2014/main" id="{D104FB98-A039-4A22-8301-707589917AFF}"/>
              </a:ext>
            </a:extLst>
          </p:cNvPr>
          <p:cNvCxnSpPr>
            <a:cxnSpLocks/>
          </p:cNvCxnSpPr>
          <p:nvPr/>
        </p:nvCxnSpPr>
        <p:spPr>
          <a:xfrm flipV="1">
            <a:off x="1897167" y="1748592"/>
            <a:ext cx="2102266" cy="37076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4F65140D-8D87-43BE-8101-3ECC954DDD6A}"/>
              </a:ext>
            </a:extLst>
          </p:cNvPr>
          <p:cNvCxnSpPr>
            <a:cxnSpLocks/>
          </p:cNvCxnSpPr>
          <p:nvPr/>
        </p:nvCxnSpPr>
        <p:spPr>
          <a:xfrm>
            <a:off x="3974977" y="1742516"/>
            <a:ext cx="1615156" cy="660616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102A156-AE74-40D3-8371-3AECE1EB936E}"/>
              </a:ext>
            </a:extLst>
          </p:cNvPr>
          <p:cNvCxnSpPr>
            <a:cxnSpLocks/>
          </p:cNvCxnSpPr>
          <p:nvPr/>
        </p:nvCxnSpPr>
        <p:spPr>
          <a:xfrm>
            <a:off x="5590133" y="2403132"/>
            <a:ext cx="2519826" cy="28879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>
            <a:extLst>
              <a:ext uri="{FF2B5EF4-FFF2-40B4-BE49-F238E27FC236}">
                <a16:creationId xmlns:a16="http://schemas.microsoft.com/office/drawing/2014/main" id="{F804C6AB-D192-4ED1-A740-7720407A94B1}"/>
              </a:ext>
            </a:extLst>
          </p:cNvPr>
          <p:cNvSpPr/>
          <p:nvPr/>
        </p:nvSpPr>
        <p:spPr>
          <a:xfrm flipH="1">
            <a:off x="1474149" y="2119356"/>
            <a:ext cx="846036" cy="2555193"/>
          </a:xfrm>
          <a:prstGeom prst="arc">
            <a:avLst>
              <a:gd name="adj1" fmla="val 16200000"/>
              <a:gd name="adj2" fmla="val 20672877"/>
            </a:avLst>
          </a:prstGeom>
          <a:ln w="2857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76D3895-B9F7-449F-8D8A-20479F597E80}"/>
              </a:ext>
            </a:extLst>
          </p:cNvPr>
          <p:cNvSpPr txBox="1"/>
          <p:nvPr/>
        </p:nvSpPr>
        <p:spPr>
          <a:xfrm>
            <a:off x="8109959" y="250725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D4D9D37-078A-44CE-A515-2FEAC075B60E}"/>
              </a:ext>
            </a:extLst>
          </p:cNvPr>
          <p:cNvSpPr txBox="1"/>
          <p:nvPr/>
        </p:nvSpPr>
        <p:spPr>
          <a:xfrm>
            <a:off x="4001810" y="2752870"/>
            <a:ext cx="187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Elektronenstroom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0DFE65-D9A6-4AA5-B6C4-784479C1A4A4}"/>
              </a:ext>
            </a:extLst>
          </p:cNvPr>
          <p:cNvSpPr txBox="1"/>
          <p:nvPr/>
        </p:nvSpPr>
        <p:spPr>
          <a:xfrm>
            <a:off x="2998904" y="380735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Redoxreactie ‘op afstand’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3C49049-7244-40AF-A5E6-58A43E183E6A}"/>
                  </a:ext>
                </a:extLst>
              </p:cNvPr>
              <p:cNvSpPr txBox="1"/>
              <p:nvPr/>
            </p:nvSpPr>
            <p:spPr>
              <a:xfrm rot="1323104">
                <a:off x="4549698" y="2201404"/>
                <a:ext cx="1145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3C49049-7244-40AF-A5E6-58A43E183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23104">
                <a:off x="4549698" y="2201404"/>
                <a:ext cx="1145148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D42BF21C-0FE4-4325-83A2-B0A939FD3A27}"/>
                  </a:ext>
                </a:extLst>
              </p:cNvPr>
              <p:cNvSpPr txBox="1"/>
              <p:nvPr/>
            </p:nvSpPr>
            <p:spPr>
              <a:xfrm rot="462531">
                <a:off x="6913627" y="2475871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D42BF21C-0FE4-4325-83A2-B0A939FD3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2531">
                <a:off x="6913627" y="2475871"/>
                <a:ext cx="349194" cy="276999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75272300-980B-4AE5-A45D-B3DF965A0D3E}"/>
                  </a:ext>
                </a:extLst>
              </p:cNvPr>
              <p:cNvSpPr txBox="1"/>
              <p:nvPr/>
            </p:nvSpPr>
            <p:spPr>
              <a:xfrm rot="20496229">
                <a:off x="3033690" y="1678981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75272300-980B-4AE5-A45D-B3DF965A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96229">
                <a:off x="3033690" y="1678981"/>
                <a:ext cx="349194" cy="276999"/>
              </a:xfrm>
              <a:prstGeom prst="rect">
                <a:avLst/>
              </a:prstGeom>
              <a:blipFill>
                <a:blip r:embed="rId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08292CD-3096-44EC-9B17-D9BC52D7B707}"/>
                  </a:ext>
                </a:extLst>
              </p:cNvPr>
              <p:cNvSpPr txBox="1"/>
              <p:nvPr/>
            </p:nvSpPr>
            <p:spPr>
              <a:xfrm rot="16463620">
                <a:off x="1375200" y="2522067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08292CD-3096-44EC-9B17-D9BC52D7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463620">
                <a:off x="1375200" y="2522067"/>
                <a:ext cx="349194" cy="276999"/>
              </a:xfrm>
              <a:prstGeom prst="rect">
                <a:avLst/>
              </a:prstGeom>
              <a:blipFill>
                <a:blip r:embed="rId6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5C4FFBAC-8A75-496F-A81D-12D9870FF8E0}"/>
              </a:ext>
            </a:extLst>
          </p:cNvPr>
          <p:cNvSpPr txBox="1"/>
          <p:nvPr/>
        </p:nvSpPr>
        <p:spPr>
          <a:xfrm>
            <a:off x="1300864" y="324433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11111E-6 L -0.01805 -1.11111E-6 C -0.02725 -0.00046 -0.03628 -0.00046 -0.04531 -0.00116 C -0.04618 -0.00139 -0.04705 -0.00231 -0.04809 -0.00255 C -0.05295 -0.00324 -0.05798 -0.00324 -0.06302 -0.0037 C -0.09184 -0.01018 -0.05347 -0.00208 -0.13593 -0.00625 C -0.13784 -0.00625 -0.13958 -0.00787 -0.14149 -0.0088 C -0.14826 -0.0118 -0.13975 -0.0081 -0.14809 -0.01111 C -0.14896 -0.01157 -0.15 -0.0118 -0.15087 -0.0125 C -0.15277 -0.01389 -0.15451 -0.01574 -0.15642 -0.01736 C -0.15746 -0.01829 -0.15816 -0.01944 -0.1592 -0.01991 L -0.16198 -0.0213 C -0.16302 -0.02199 -0.16389 -0.02292 -0.16493 -0.02361 C -0.1658 -0.0243 -0.16666 -0.02477 -0.16771 -0.025 C -0.17552 -0.02569 -0.18316 -0.02569 -0.19097 -0.02616 C -0.19288 -0.02662 -0.19479 -0.02708 -0.1967 -0.02731 C -0.21041 -0.02963 -0.21232 -0.02986 -0.22465 -0.03125 C -0.22934 -0.03333 -0.22691 -0.03241 -0.23402 -0.03356 C -0.23646 -0.03403 -0.23906 -0.03472 -0.24149 -0.03495 C -0.25521 -0.03634 -0.26996 -0.0368 -0.2835 -0.0375 C -0.28663 -0.03773 -0.28975 -0.03819 -0.29288 -0.03866 C -0.29722 -0.03935 -0.30156 -0.04074 -0.3059 -0.0412 L -0.32274 -0.04236 C -0.32378 -0.04282 -0.32482 -0.04259 -0.32552 -0.04352 C -0.32725 -0.04583 -0.32812 -0.04861 -0.32934 -0.05116 C -0.33003 -0.05231 -0.33021 -0.05393 -0.33125 -0.05486 C -0.33212 -0.05579 -0.33298 -0.05671 -0.33402 -0.05741 C -0.33559 -0.05833 -0.33906 -0.05926 -0.34062 -0.05972 C -0.34236 -0.06065 -0.34618 -0.06227 -0.34618 -0.06227 C -0.34652 -0.06366 -0.34635 -0.06528 -0.34705 -0.06597 C -0.34861 -0.06759 -0.35277 -0.06852 -0.35277 -0.06852 C -0.35364 -0.06944 -0.35451 -0.07037 -0.35555 -0.07106 C -0.35677 -0.07176 -0.35816 -0.07153 -0.3592 -0.07222 C -0.36041 -0.07315 -0.36093 -0.075 -0.36198 -0.07616 C -0.36857 -0.08171 -0.36111 -0.07199 -0.36771 -0.07986 C -0.36962 -0.08217 -0.371 -0.08542 -0.37326 -0.08727 C -0.37968 -0.09305 -0.37673 -0.0912 -0.38159 -0.09352 C -0.38194 -0.09467 -0.38177 -0.09653 -0.38264 -0.09722 C -0.38385 -0.09838 -0.38576 -0.09792 -0.38732 -0.09838 C -0.38819 -0.09884 -0.38906 -0.0993 -0.3901 -0.09977 C -0.39201 -0.10231 -0.39357 -0.10532 -0.39566 -0.10717 C -0.3967 -0.1081 -0.39757 -0.1088 -0.39843 -0.10972 C -0.39948 -0.11088 -0.40017 -0.11227 -0.40121 -0.11342 C -0.40312 -0.11528 -0.40694 -0.11852 -0.40694 -0.11852 C -0.40746 -0.11967 -0.40798 -0.12106 -0.40885 -0.12222 C -0.41111 -0.12546 -0.41284 -0.125 -0.41632 -0.12592 C -0.41944 -0.12847 -0.42309 -0.12986 -0.42552 -0.13333 C -0.42934 -0.13842 -0.42743 -0.1368 -0.43298 -0.13958 C -0.43402 -0.14005 -0.43507 -0.14028 -0.43593 -0.14097 C -0.43784 -0.14236 -0.44149 -0.14583 -0.44149 -0.14583 C -0.44583 -0.14537 -0.45017 -0.14444 -0.45451 -0.14467 C -0.46076 -0.14491 -0.47326 -0.14699 -0.47326 -0.14699 L -0.49375 -0.14583 C -0.50277 -0.14537 -0.5118 -0.14537 -0.52083 -0.14467 C -0.52448 -0.14444 -0.52534 -0.14329 -0.52847 -0.14213 C -0.52968 -0.14167 -0.5309 -0.1412 -0.53212 -0.14097 C -0.53298 -0.14005 -0.53385 -0.13889 -0.53489 -0.13842 C -0.5368 -0.13727 -0.53871 -0.1368 -0.54062 -0.13588 C -0.54774 -0.13264 -0.54236 -0.13472 -0.55729 -0.13333 C -0.56354 -0.13079 -0.55746 -0.13449 -0.56111 -0.12847 C -0.5618 -0.12731 -0.56302 -0.12685 -0.56389 -0.12592 C -0.56493 -0.12477 -0.56562 -0.12338 -0.56666 -0.12222 C -0.56753 -0.1213 -0.5684 -0.12037 -0.56944 -0.11967 C -0.57135 -0.11852 -0.57517 -0.11713 -0.57517 -0.11713 C -0.57569 -0.11597 -0.57604 -0.11435 -0.57691 -0.11342 C -0.57864 -0.11204 -0.58264 -0.11088 -0.58264 -0.11088 C -0.58784 -0.10393 -0.58281 -0.10949 -0.58819 -0.10602 C -0.58923 -0.10532 -0.58993 -0.10393 -0.59097 -0.10347 C -0.59462 -0.10185 -0.6092 -0.10092 -0.60972 -0.10092 C -0.61475 -0.10046 -0.61788 -0.09954 -0.62274 -0.09838 C -0.62916 -0.0956 -0.62135 -0.09884 -0.63125 -0.09606 C -0.63611 -0.09444 -0.63194 -0.09467 -0.63767 -0.09236 C -0.64305 -0.08981 -0.64566 -0.08981 -0.65087 -0.08842 C -0.65243 -0.08819 -0.65399 -0.08773 -0.65555 -0.08727 C -0.65642 -0.08704 -0.65729 -0.08611 -0.65833 -0.08611 C -0.66232 -0.08542 -0.66632 -0.08518 -0.67048 -0.08472 C -0.67621 -0.08217 -0.67031 -0.08449 -0.67986 -0.08217 C -0.68107 -0.08194 -0.68229 -0.08125 -0.6835 -0.08102 C -0.6875 -0.08032 -0.69166 -0.08009 -0.69566 -0.07986 C -0.69757 -0.07893 -0.69948 -0.07847 -0.70121 -0.07731 C -0.7026 -0.07639 -0.70382 -0.07569 -0.70503 -0.07477 C -0.70833 -0.07222 -0.70955 -0.07106 -0.7125 -0.06852 C -0.71319 -0.06736 -0.71354 -0.06597 -0.71441 -0.06481 C -0.7151 -0.06366 -0.71649 -0.06366 -0.71718 -0.06227 C -0.71823 -0.06018 -0.71788 -0.05694 -0.71909 -0.05486 L -0.72083 -0.05116 C -0.72118 -0.04954 -0.72118 -0.04745 -0.72187 -0.04606 C -0.72465 -0.04074 -0.72673 -0.03935 -0.73021 -0.03611 L -0.73593 -0.025 C -0.73646 -0.02361 -0.73732 -0.02268 -0.73767 -0.0213 C -0.73802 -0.01991 -0.73819 -0.01852 -0.73871 -0.01736 C -0.73923 -0.0162 -0.7401 -0.01505 -0.74045 -0.01366 C -0.74132 -0.01134 -0.74184 -0.0088 -0.74236 -0.00625 L -0.7434 -0.00255 C -0.74409 0.00046 -0.74479 0.00301 -0.74514 0.00625 C -0.74687 0.02037 -0.74514 0.01204 -0.74705 0.01991 L -0.74791 0.08241 L -0.74791 0.08241 L -0.74791 0.08241 L -0.74791 0.08241 L -0.74791 0.08241 " pathEditMode="relative" ptsTypes="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>
            <a:extLst>
              <a:ext uri="{FF2B5EF4-FFF2-40B4-BE49-F238E27FC236}">
                <a16:creationId xmlns:a16="http://schemas.microsoft.com/office/drawing/2014/main" id="{DB4D8A4B-44CE-4BEB-9BA1-294E1522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20"/>
          <a:stretch/>
        </p:blipFill>
        <p:spPr bwMode="auto">
          <a:xfrm>
            <a:off x="-295465" y="840667"/>
            <a:ext cx="2773745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>
            <a:extLst>
              <a:ext uri="{FF2B5EF4-FFF2-40B4-BE49-F238E27FC236}">
                <a16:creationId xmlns:a16="http://schemas.microsoft.com/office/drawing/2014/main" id="{9B2C3640-7EB3-49BB-B887-8BD08074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64709"/>
          <a:stretch/>
        </p:blipFill>
        <p:spPr bwMode="auto">
          <a:xfrm>
            <a:off x="7486116" y="840667"/>
            <a:ext cx="1775121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Verbindingslijn: gekromd 5">
            <a:extLst>
              <a:ext uri="{FF2B5EF4-FFF2-40B4-BE49-F238E27FC236}">
                <a16:creationId xmlns:a16="http://schemas.microsoft.com/office/drawing/2014/main" id="{D104FB98-A039-4A22-8301-707589917AFF}"/>
              </a:ext>
            </a:extLst>
          </p:cNvPr>
          <p:cNvCxnSpPr>
            <a:cxnSpLocks/>
          </p:cNvCxnSpPr>
          <p:nvPr/>
        </p:nvCxnSpPr>
        <p:spPr>
          <a:xfrm flipV="1">
            <a:off x="1897167" y="1748592"/>
            <a:ext cx="2102266" cy="37076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4F65140D-8D87-43BE-8101-3ECC954DDD6A}"/>
              </a:ext>
            </a:extLst>
          </p:cNvPr>
          <p:cNvCxnSpPr>
            <a:cxnSpLocks/>
          </p:cNvCxnSpPr>
          <p:nvPr/>
        </p:nvCxnSpPr>
        <p:spPr>
          <a:xfrm>
            <a:off x="3974977" y="1742516"/>
            <a:ext cx="1615156" cy="660616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102A156-AE74-40D3-8371-3AECE1EB936E}"/>
              </a:ext>
            </a:extLst>
          </p:cNvPr>
          <p:cNvCxnSpPr>
            <a:cxnSpLocks/>
          </p:cNvCxnSpPr>
          <p:nvPr/>
        </p:nvCxnSpPr>
        <p:spPr>
          <a:xfrm>
            <a:off x="5590133" y="2403132"/>
            <a:ext cx="2519826" cy="28879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>
            <a:extLst>
              <a:ext uri="{FF2B5EF4-FFF2-40B4-BE49-F238E27FC236}">
                <a16:creationId xmlns:a16="http://schemas.microsoft.com/office/drawing/2014/main" id="{F804C6AB-D192-4ED1-A740-7720407A94B1}"/>
              </a:ext>
            </a:extLst>
          </p:cNvPr>
          <p:cNvSpPr/>
          <p:nvPr/>
        </p:nvSpPr>
        <p:spPr>
          <a:xfrm flipH="1">
            <a:off x="1474149" y="2119356"/>
            <a:ext cx="846036" cy="2555193"/>
          </a:xfrm>
          <a:prstGeom prst="arc">
            <a:avLst>
              <a:gd name="adj1" fmla="val 16200000"/>
              <a:gd name="adj2" fmla="val 20672877"/>
            </a:avLst>
          </a:prstGeom>
          <a:ln w="2857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D4D9D37-078A-44CE-A515-2FEAC075B60E}"/>
              </a:ext>
            </a:extLst>
          </p:cNvPr>
          <p:cNvSpPr txBox="1"/>
          <p:nvPr/>
        </p:nvSpPr>
        <p:spPr>
          <a:xfrm>
            <a:off x="4001810" y="2752870"/>
            <a:ext cx="187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Elektronenstroom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925A1C4-5722-4B90-9FE2-8569C776A981}"/>
                  </a:ext>
                </a:extLst>
              </p:cNvPr>
              <p:cNvSpPr txBox="1"/>
              <p:nvPr/>
            </p:nvSpPr>
            <p:spPr>
              <a:xfrm>
                <a:off x="886520" y="4815606"/>
                <a:ext cx="617681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een redoxreactie ‘op afstand’ gaat</a:t>
                </a:r>
              </a:p>
              <a:p>
                <a:r>
                  <a:rPr lang="nl-NL" dirty="0"/>
                  <a:t>de elektronenoverdracht via een draad  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dirty="0"/>
                  <a:t>   </a:t>
                </a:r>
                <a:r>
                  <a:rPr lang="nl-NL" dirty="0">
                    <a:solidFill>
                      <a:srgbClr val="FF0000"/>
                    </a:solidFill>
                  </a:rPr>
                  <a:t>elektrische</a:t>
                </a:r>
                <a:r>
                  <a:rPr lang="nl-NL" dirty="0"/>
                  <a:t> </a:t>
                </a:r>
                <a:r>
                  <a:rPr lang="nl-NL" dirty="0">
                    <a:solidFill>
                      <a:srgbClr val="FF0000"/>
                    </a:solidFill>
                  </a:rPr>
                  <a:t>stroom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925A1C4-5722-4B90-9FE2-8569C776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20" y="4815606"/>
                <a:ext cx="6176819" cy="923330"/>
              </a:xfrm>
              <a:prstGeom prst="rect">
                <a:avLst/>
              </a:prstGeom>
              <a:blipFill>
                <a:blip r:embed="rId3"/>
                <a:stretch>
                  <a:fillRect l="-789" t="-397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66510C42-56CE-4A5F-BC69-0BA42560789E}"/>
              </a:ext>
            </a:extLst>
          </p:cNvPr>
          <p:cNvSpPr txBox="1"/>
          <p:nvPr/>
        </p:nvSpPr>
        <p:spPr>
          <a:xfrm>
            <a:off x="1300864" y="324433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794CBCF-89BF-4637-86BF-F32F9728410C}"/>
              </a:ext>
            </a:extLst>
          </p:cNvPr>
          <p:cNvSpPr txBox="1"/>
          <p:nvPr/>
        </p:nvSpPr>
        <p:spPr>
          <a:xfrm>
            <a:off x="2998904" y="380735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Redoxreactie ‘op afstand’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8218CC0-F9AD-4570-93FB-237082DC4064}"/>
                  </a:ext>
                </a:extLst>
              </p:cNvPr>
              <p:cNvSpPr txBox="1"/>
              <p:nvPr/>
            </p:nvSpPr>
            <p:spPr>
              <a:xfrm rot="462531">
                <a:off x="6913627" y="2475871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8218CC0-F9AD-4570-93FB-237082DC4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2531">
                <a:off x="6913627" y="2475871"/>
                <a:ext cx="349194" cy="276999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024F27-2FE7-445E-99DB-6A803446A045}"/>
                  </a:ext>
                </a:extLst>
              </p:cNvPr>
              <p:cNvSpPr txBox="1"/>
              <p:nvPr/>
            </p:nvSpPr>
            <p:spPr>
              <a:xfrm rot="1323104">
                <a:off x="4549698" y="2201404"/>
                <a:ext cx="1145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024F27-2FE7-445E-99DB-6A803446A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23104">
                <a:off x="4549698" y="2201404"/>
                <a:ext cx="114514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143AA029-B71A-4CC7-BAD7-B92EFEFBB3EF}"/>
                  </a:ext>
                </a:extLst>
              </p:cNvPr>
              <p:cNvSpPr txBox="1"/>
              <p:nvPr/>
            </p:nvSpPr>
            <p:spPr>
              <a:xfrm rot="20496229">
                <a:off x="3033690" y="1678981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143AA029-B71A-4CC7-BAD7-B92EFEFBB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96229">
                <a:off x="3033690" y="1678981"/>
                <a:ext cx="349194" cy="276999"/>
              </a:xfrm>
              <a:prstGeom prst="rect">
                <a:avLst/>
              </a:prstGeom>
              <a:blipFill>
                <a:blip r:embed="rId6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4EF9C83-7A06-40AD-9410-7A5A05277F72}"/>
                  </a:ext>
                </a:extLst>
              </p:cNvPr>
              <p:cNvSpPr txBox="1"/>
              <p:nvPr/>
            </p:nvSpPr>
            <p:spPr>
              <a:xfrm rot="16463620">
                <a:off x="1375200" y="2522067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4EF9C83-7A06-40AD-9410-7A5A05277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463620">
                <a:off x="1375200" y="2522067"/>
                <a:ext cx="349194" cy="276999"/>
              </a:xfrm>
              <a:prstGeom prst="rect">
                <a:avLst/>
              </a:prstGeom>
              <a:blipFill>
                <a:blip r:embed="rId7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EC225786-B5A4-4AF2-A7BB-99C4BAB0CFB1}"/>
              </a:ext>
            </a:extLst>
          </p:cNvPr>
          <p:cNvSpPr txBox="1"/>
          <p:nvPr/>
        </p:nvSpPr>
        <p:spPr>
          <a:xfrm>
            <a:off x="8109959" y="250725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>
            <a:extLst>
              <a:ext uri="{FF2B5EF4-FFF2-40B4-BE49-F238E27FC236}">
                <a16:creationId xmlns:a16="http://schemas.microsoft.com/office/drawing/2014/main" id="{DB4D8A4B-44CE-4BEB-9BA1-294E1522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20"/>
          <a:stretch/>
        </p:blipFill>
        <p:spPr bwMode="auto">
          <a:xfrm>
            <a:off x="-295465" y="840667"/>
            <a:ext cx="2773745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>
            <a:extLst>
              <a:ext uri="{FF2B5EF4-FFF2-40B4-BE49-F238E27FC236}">
                <a16:creationId xmlns:a16="http://schemas.microsoft.com/office/drawing/2014/main" id="{9B2C3640-7EB3-49BB-B887-8BD08074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64709"/>
          <a:stretch/>
        </p:blipFill>
        <p:spPr bwMode="auto">
          <a:xfrm>
            <a:off x="7486116" y="840667"/>
            <a:ext cx="1775121" cy="35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Verbindingslijn: gekromd 5">
            <a:extLst>
              <a:ext uri="{FF2B5EF4-FFF2-40B4-BE49-F238E27FC236}">
                <a16:creationId xmlns:a16="http://schemas.microsoft.com/office/drawing/2014/main" id="{D104FB98-A039-4A22-8301-707589917AFF}"/>
              </a:ext>
            </a:extLst>
          </p:cNvPr>
          <p:cNvCxnSpPr>
            <a:cxnSpLocks/>
          </p:cNvCxnSpPr>
          <p:nvPr/>
        </p:nvCxnSpPr>
        <p:spPr>
          <a:xfrm flipV="1">
            <a:off x="1897167" y="1748592"/>
            <a:ext cx="2102266" cy="37076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4F65140D-8D87-43BE-8101-3ECC954DDD6A}"/>
              </a:ext>
            </a:extLst>
          </p:cNvPr>
          <p:cNvCxnSpPr>
            <a:cxnSpLocks/>
          </p:cNvCxnSpPr>
          <p:nvPr/>
        </p:nvCxnSpPr>
        <p:spPr>
          <a:xfrm>
            <a:off x="3974977" y="1742516"/>
            <a:ext cx="1615156" cy="660616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102A156-AE74-40D3-8371-3AECE1EB936E}"/>
              </a:ext>
            </a:extLst>
          </p:cNvPr>
          <p:cNvCxnSpPr>
            <a:cxnSpLocks/>
          </p:cNvCxnSpPr>
          <p:nvPr/>
        </p:nvCxnSpPr>
        <p:spPr>
          <a:xfrm>
            <a:off x="5590133" y="2403132"/>
            <a:ext cx="2519826" cy="28879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>
            <a:extLst>
              <a:ext uri="{FF2B5EF4-FFF2-40B4-BE49-F238E27FC236}">
                <a16:creationId xmlns:a16="http://schemas.microsoft.com/office/drawing/2014/main" id="{F804C6AB-D192-4ED1-A740-7720407A94B1}"/>
              </a:ext>
            </a:extLst>
          </p:cNvPr>
          <p:cNvSpPr/>
          <p:nvPr/>
        </p:nvSpPr>
        <p:spPr>
          <a:xfrm flipH="1">
            <a:off x="1474149" y="2119356"/>
            <a:ext cx="846036" cy="2555193"/>
          </a:xfrm>
          <a:prstGeom prst="arc">
            <a:avLst>
              <a:gd name="adj1" fmla="val 16200000"/>
              <a:gd name="adj2" fmla="val 20672877"/>
            </a:avLst>
          </a:prstGeom>
          <a:ln w="2857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D4D9D37-078A-44CE-A515-2FEAC075B60E}"/>
              </a:ext>
            </a:extLst>
          </p:cNvPr>
          <p:cNvSpPr txBox="1"/>
          <p:nvPr/>
        </p:nvSpPr>
        <p:spPr>
          <a:xfrm>
            <a:off x="4001810" y="2752870"/>
            <a:ext cx="187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Elektronenstroom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925A1C4-5722-4B90-9FE2-8569C776A981}"/>
                  </a:ext>
                </a:extLst>
              </p:cNvPr>
              <p:cNvSpPr txBox="1"/>
              <p:nvPr/>
            </p:nvSpPr>
            <p:spPr>
              <a:xfrm>
                <a:off x="886520" y="4815606"/>
                <a:ext cx="682828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een redoxreactie ‘op afstand’ gaat </a:t>
                </a:r>
              </a:p>
              <a:p>
                <a:r>
                  <a:rPr lang="nl-NL" dirty="0"/>
                  <a:t>de elektronenoverdracht via een draad  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dirty="0"/>
                  <a:t>   elektrische stroom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Een redoxreactie ‘op afstand’ vindt plaats in een </a:t>
                </a:r>
                <a:r>
                  <a:rPr lang="nl-NL" dirty="0">
                    <a:solidFill>
                      <a:srgbClr val="FF0000"/>
                    </a:solidFill>
                  </a:rPr>
                  <a:t>elektrochemische cel. </a:t>
                </a: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925A1C4-5722-4B90-9FE2-8569C776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20" y="4815606"/>
                <a:ext cx="6828280" cy="1200329"/>
              </a:xfrm>
              <a:prstGeom prst="rect">
                <a:avLst/>
              </a:prstGeom>
              <a:blipFill>
                <a:blip r:embed="rId3"/>
                <a:stretch>
                  <a:fillRect l="-714" t="-3046" b="-71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66510C42-56CE-4A5F-BC69-0BA42560789E}"/>
              </a:ext>
            </a:extLst>
          </p:cNvPr>
          <p:cNvSpPr txBox="1"/>
          <p:nvPr/>
        </p:nvSpPr>
        <p:spPr>
          <a:xfrm>
            <a:off x="1300864" y="324433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794CBCF-89BF-4637-86BF-F32F9728410C}"/>
              </a:ext>
            </a:extLst>
          </p:cNvPr>
          <p:cNvSpPr txBox="1"/>
          <p:nvPr/>
        </p:nvSpPr>
        <p:spPr>
          <a:xfrm>
            <a:off x="2998904" y="380735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Redoxreactie ‘op afstand’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8218CC0-F9AD-4570-93FB-237082DC4064}"/>
                  </a:ext>
                </a:extLst>
              </p:cNvPr>
              <p:cNvSpPr txBox="1"/>
              <p:nvPr/>
            </p:nvSpPr>
            <p:spPr>
              <a:xfrm rot="462531">
                <a:off x="6913627" y="2475871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8218CC0-F9AD-4570-93FB-237082DC4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2531">
                <a:off x="6913627" y="2475871"/>
                <a:ext cx="349194" cy="276999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024F27-2FE7-445E-99DB-6A803446A045}"/>
                  </a:ext>
                </a:extLst>
              </p:cNvPr>
              <p:cNvSpPr txBox="1"/>
              <p:nvPr/>
            </p:nvSpPr>
            <p:spPr>
              <a:xfrm rot="1323104">
                <a:off x="4549698" y="2201404"/>
                <a:ext cx="1145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024F27-2FE7-445E-99DB-6A803446A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23104">
                <a:off x="4549698" y="2201404"/>
                <a:ext cx="114514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143AA029-B71A-4CC7-BAD7-B92EFEFBB3EF}"/>
                  </a:ext>
                </a:extLst>
              </p:cNvPr>
              <p:cNvSpPr txBox="1"/>
              <p:nvPr/>
            </p:nvSpPr>
            <p:spPr>
              <a:xfrm rot="20496229">
                <a:off x="3033690" y="1678981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143AA029-B71A-4CC7-BAD7-B92EFEFBB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96229">
                <a:off x="3033690" y="1678981"/>
                <a:ext cx="349194" cy="276999"/>
              </a:xfrm>
              <a:prstGeom prst="rect">
                <a:avLst/>
              </a:prstGeom>
              <a:blipFill>
                <a:blip r:embed="rId6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4EF9C83-7A06-40AD-9410-7A5A05277F72}"/>
                  </a:ext>
                </a:extLst>
              </p:cNvPr>
              <p:cNvSpPr txBox="1"/>
              <p:nvPr/>
            </p:nvSpPr>
            <p:spPr>
              <a:xfrm rot="16463620">
                <a:off x="1375200" y="2522067"/>
                <a:ext cx="34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4EF9C83-7A06-40AD-9410-7A5A05277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463620">
                <a:off x="1375200" y="2522067"/>
                <a:ext cx="349194" cy="276999"/>
              </a:xfrm>
              <a:prstGeom prst="rect">
                <a:avLst/>
              </a:prstGeom>
              <a:blipFill>
                <a:blip r:embed="rId7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1E97EA72-2227-4C8D-91B1-FC0450E43D53}"/>
              </a:ext>
            </a:extLst>
          </p:cNvPr>
          <p:cNvSpPr txBox="1"/>
          <p:nvPr/>
        </p:nvSpPr>
        <p:spPr>
          <a:xfrm>
            <a:off x="8109959" y="250725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8D1268-2910-418F-AD9D-C1926595EDFF}"/>
              </a:ext>
            </a:extLst>
          </p:cNvPr>
          <p:cNvSpPr txBox="1"/>
          <p:nvPr/>
        </p:nvSpPr>
        <p:spPr>
          <a:xfrm>
            <a:off x="2808222" y="993667"/>
            <a:ext cx="412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Elektrochemische cel</a:t>
            </a:r>
          </a:p>
        </p:txBody>
      </p:sp>
    </p:spTree>
    <p:extLst>
      <p:ext uri="{BB962C8B-B14F-4D97-AF65-F5344CB8AC3E}">
        <p14:creationId xmlns:p14="http://schemas.microsoft.com/office/powerpoint/2010/main" val="6964645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9"/>
          <a:stretch/>
        </p:blipFill>
        <p:spPr bwMode="auto">
          <a:xfrm>
            <a:off x="0" y="193676"/>
            <a:ext cx="3196206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77F6856-2799-49A8-8091-E221A277FA14}"/>
              </a:ext>
            </a:extLst>
          </p:cNvPr>
          <p:cNvSpPr txBox="1"/>
          <p:nvPr/>
        </p:nvSpPr>
        <p:spPr>
          <a:xfrm>
            <a:off x="4030648" y="446400"/>
            <a:ext cx="71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</a:t>
            </a:r>
            <a:r>
              <a:rPr lang="nl-NL" sz="3600" dirty="0">
                <a:solidFill>
                  <a:srgbClr val="FF0000"/>
                </a:solidFill>
              </a:rPr>
              <a:t>Redoxreactie</a:t>
            </a:r>
          </a:p>
        </p:txBody>
      </p:sp>
    </p:spTree>
    <p:extLst>
      <p:ext uri="{BB962C8B-B14F-4D97-AF65-F5344CB8AC3E}">
        <p14:creationId xmlns:p14="http://schemas.microsoft.com/office/powerpoint/2010/main" val="15518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>
                <a:solidFill>
                  <a:srgbClr val="FF0000"/>
                </a:solidFill>
              </a:rPr>
              <a:t>Zn</a:t>
            </a:r>
            <a:r>
              <a:rPr lang="nl-NL" sz="1800" b="1" baseline="40000" dirty="0">
                <a:solidFill>
                  <a:srgbClr val="FF0000"/>
                </a:solidFill>
              </a:rPr>
              <a:t>2+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>
                <a:solidFill>
                  <a:srgbClr val="FF0000"/>
                </a:solidFill>
              </a:rPr>
              <a:t>Zn</a:t>
            </a:r>
            <a:r>
              <a:rPr lang="nl-NL" sz="1800" b="1" baseline="40000" dirty="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25606" name="Tekstvak 5"/>
          <p:cNvSpPr txBox="1">
            <a:spLocks noChangeArrowheads="1"/>
          </p:cNvSpPr>
          <p:nvPr/>
        </p:nvSpPr>
        <p:spPr bwMode="auto">
          <a:xfrm>
            <a:off x="6335713" y="3325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>
                <a:solidFill>
                  <a:srgbClr val="FF0000"/>
                </a:solidFill>
              </a:rPr>
              <a:t>2e</a:t>
            </a:r>
            <a:r>
              <a:rPr lang="nl-NL" sz="1800" b="1" baseline="40000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sp>
        <p:nvSpPr>
          <p:cNvPr id="15" name="PIJL-OMLAAG 14"/>
          <p:cNvSpPr/>
          <p:nvPr/>
        </p:nvSpPr>
        <p:spPr>
          <a:xfrm rot="11257361">
            <a:off x="6510212" y="3015472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/>
              <a:t>Zn</a:t>
            </a:r>
            <a:r>
              <a:rPr lang="nl-NL" sz="1800" b="1" baseline="40000"/>
              <a:t>2+</a:t>
            </a:r>
          </a:p>
        </p:txBody>
      </p:sp>
      <p:sp>
        <p:nvSpPr>
          <p:cNvPr id="25606" name="Tekstvak 5"/>
          <p:cNvSpPr txBox="1">
            <a:spLocks noChangeArrowheads="1"/>
          </p:cNvSpPr>
          <p:nvPr/>
        </p:nvSpPr>
        <p:spPr bwMode="auto">
          <a:xfrm>
            <a:off x="6335713" y="3325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-OMLAAG 8"/>
          <p:cNvSpPr/>
          <p:nvPr/>
        </p:nvSpPr>
        <p:spPr>
          <a:xfrm rot="2406430">
            <a:off x="5940425" y="1125538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sp>
        <p:nvSpPr>
          <p:cNvPr id="15" name="PIJL-OMLAAG 14"/>
          <p:cNvSpPr/>
          <p:nvPr/>
        </p:nvSpPr>
        <p:spPr>
          <a:xfrm rot="11257361">
            <a:off x="6510212" y="3015472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/>
              <a:t>Zn</a:t>
            </a:r>
            <a:r>
              <a:rPr lang="nl-NL" sz="1800" b="1" baseline="40000"/>
              <a:t>2+</a:t>
            </a:r>
          </a:p>
        </p:txBody>
      </p:sp>
      <p:sp>
        <p:nvSpPr>
          <p:cNvPr id="25606" name="Tekstvak 5"/>
          <p:cNvSpPr txBox="1">
            <a:spLocks noChangeArrowheads="1"/>
          </p:cNvSpPr>
          <p:nvPr/>
        </p:nvSpPr>
        <p:spPr bwMode="auto">
          <a:xfrm>
            <a:off x="6335713" y="3325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-OMLAAG 8"/>
          <p:cNvSpPr/>
          <p:nvPr/>
        </p:nvSpPr>
        <p:spPr>
          <a:xfrm rot="2406430">
            <a:off x="5940425" y="1125538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6448438">
            <a:off x="2928144" y="584994"/>
            <a:ext cx="215900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sp>
        <p:nvSpPr>
          <p:cNvPr id="25614" name="Tekstvak 13"/>
          <p:cNvSpPr txBox="1">
            <a:spLocks noChangeArrowheads="1"/>
          </p:cNvSpPr>
          <p:nvPr/>
        </p:nvSpPr>
        <p:spPr bwMode="auto">
          <a:xfrm>
            <a:off x="2747963" y="3719513"/>
            <a:ext cx="57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>
                <a:solidFill>
                  <a:srgbClr val="FF0000"/>
                </a:solidFill>
              </a:rPr>
              <a:t>2e</a:t>
            </a:r>
            <a:r>
              <a:rPr lang="nl-NL" sz="1800" b="1" baseline="4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PIJL-OMLAAG 14"/>
          <p:cNvSpPr/>
          <p:nvPr/>
        </p:nvSpPr>
        <p:spPr>
          <a:xfrm rot="11257361">
            <a:off x="6510212" y="3015472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21235171">
            <a:off x="2881250" y="3389007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/>
              <a:t>Zn</a:t>
            </a:r>
            <a:r>
              <a:rPr lang="nl-NL" sz="1800" b="1" baseline="40000"/>
              <a:t>2+</a:t>
            </a:r>
          </a:p>
        </p:txBody>
      </p:sp>
      <p:sp>
        <p:nvSpPr>
          <p:cNvPr id="25606" name="Tekstvak 5"/>
          <p:cNvSpPr txBox="1">
            <a:spLocks noChangeArrowheads="1"/>
          </p:cNvSpPr>
          <p:nvPr/>
        </p:nvSpPr>
        <p:spPr bwMode="auto">
          <a:xfrm>
            <a:off x="6335713" y="3325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-OMLAAG 8"/>
          <p:cNvSpPr/>
          <p:nvPr/>
        </p:nvSpPr>
        <p:spPr>
          <a:xfrm rot="2406430">
            <a:off x="5940425" y="1125538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6448438">
            <a:off x="2928144" y="584994"/>
            <a:ext cx="215900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cxnSp>
        <p:nvCxnSpPr>
          <p:cNvPr id="21" name="Gebogen verbindingslijn 20"/>
          <p:cNvCxnSpPr/>
          <p:nvPr/>
        </p:nvCxnSpPr>
        <p:spPr>
          <a:xfrm rot="16200000" flipH="1">
            <a:off x="2972594" y="5663406"/>
            <a:ext cx="127000" cy="395288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kstvak 22"/>
          <p:cNvSpPr txBox="1">
            <a:spLocks noChangeArrowheads="1"/>
          </p:cNvSpPr>
          <p:nvPr/>
        </p:nvSpPr>
        <p:spPr bwMode="auto">
          <a:xfrm>
            <a:off x="3194050" y="569595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>
                <a:solidFill>
                  <a:srgbClr val="FF0000"/>
                </a:solidFill>
              </a:rPr>
              <a:t>Cu</a:t>
            </a:r>
          </a:p>
        </p:txBody>
      </p:sp>
      <p:sp>
        <p:nvSpPr>
          <p:cNvPr id="25614" name="Tekstvak 13"/>
          <p:cNvSpPr txBox="1">
            <a:spLocks noChangeArrowheads="1"/>
          </p:cNvSpPr>
          <p:nvPr/>
        </p:nvSpPr>
        <p:spPr bwMode="auto">
          <a:xfrm>
            <a:off x="2747963" y="371951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sp>
        <p:nvSpPr>
          <p:cNvPr id="15" name="PIJL-OMLAAG 14"/>
          <p:cNvSpPr/>
          <p:nvPr/>
        </p:nvSpPr>
        <p:spPr>
          <a:xfrm rot="11257361">
            <a:off x="6510212" y="3015472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21235171">
            <a:off x="2881250" y="3389007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/>
              <a:t>Zn</a:t>
            </a:r>
            <a:r>
              <a:rPr lang="nl-NL" sz="1800" b="1" baseline="40000"/>
              <a:t>2+</a:t>
            </a:r>
          </a:p>
        </p:txBody>
      </p:sp>
      <p:sp>
        <p:nvSpPr>
          <p:cNvPr id="25606" name="Tekstvak 5"/>
          <p:cNvSpPr txBox="1">
            <a:spLocks noChangeArrowheads="1"/>
          </p:cNvSpPr>
          <p:nvPr/>
        </p:nvSpPr>
        <p:spPr bwMode="auto">
          <a:xfrm>
            <a:off x="6335713" y="3325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-OMLAAG 8"/>
          <p:cNvSpPr/>
          <p:nvPr/>
        </p:nvSpPr>
        <p:spPr>
          <a:xfrm rot="2406430">
            <a:off x="5940425" y="1125538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6448438">
            <a:off x="2928144" y="584994"/>
            <a:ext cx="215900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cxnSp>
        <p:nvCxnSpPr>
          <p:cNvPr id="21" name="Gebogen verbindingslijn 20"/>
          <p:cNvCxnSpPr/>
          <p:nvPr/>
        </p:nvCxnSpPr>
        <p:spPr>
          <a:xfrm rot="16200000" flipH="1">
            <a:off x="2972594" y="5663406"/>
            <a:ext cx="127000" cy="39528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kstvak 22"/>
          <p:cNvSpPr txBox="1">
            <a:spLocks noChangeArrowheads="1"/>
          </p:cNvSpPr>
          <p:nvPr/>
        </p:nvSpPr>
        <p:spPr bwMode="auto">
          <a:xfrm>
            <a:off x="3194050" y="569595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</a:p>
        </p:txBody>
      </p:sp>
      <p:sp>
        <p:nvSpPr>
          <p:cNvPr id="25614" name="Tekstvak 13"/>
          <p:cNvSpPr txBox="1">
            <a:spLocks noChangeArrowheads="1"/>
          </p:cNvSpPr>
          <p:nvPr/>
        </p:nvSpPr>
        <p:spPr bwMode="auto">
          <a:xfrm>
            <a:off x="2747963" y="371951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sp>
        <p:nvSpPr>
          <p:cNvPr id="15" name="PIJL-OMLAAG 14"/>
          <p:cNvSpPr/>
          <p:nvPr/>
        </p:nvSpPr>
        <p:spPr>
          <a:xfrm rot="11257361">
            <a:off x="6510212" y="3015472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21235171">
            <a:off x="2881250" y="3389007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-156519" y="6204226"/>
            <a:ext cx="7772400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400" b="1" dirty="0">
                <a:solidFill>
                  <a:srgbClr val="FF0000"/>
                </a:solidFill>
                <a:latin typeface="+mn-lt"/>
              </a:rPr>
              <a:t>Cu</a:t>
            </a:r>
            <a:r>
              <a:rPr lang="nl-NL" altLang="nl-NL" sz="2400" b="1" baseline="30000" dirty="0">
                <a:solidFill>
                  <a:srgbClr val="FF0000"/>
                </a:solidFill>
                <a:latin typeface="+mn-lt"/>
              </a:rPr>
              <a:t>2+</a:t>
            </a:r>
            <a:r>
              <a:rPr lang="nl-NL" altLang="nl-NL" sz="2400" b="1" dirty="0">
                <a:solidFill>
                  <a:srgbClr val="FF0000"/>
                </a:solidFill>
                <a:latin typeface="+mn-lt"/>
              </a:rPr>
              <a:t>  +  2e</a:t>
            </a:r>
            <a:r>
              <a:rPr lang="nl-NL" altLang="nl-NL" sz="2400" b="1" baseline="30000" dirty="0">
                <a:solidFill>
                  <a:srgbClr val="FF0000"/>
                </a:solidFill>
                <a:latin typeface="+mn-lt"/>
              </a:rPr>
              <a:t>-  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solidFill>
                  <a:srgbClr val="FF0000"/>
                </a:solidFill>
                <a:latin typeface="+mn-lt"/>
              </a:rPr>
              <a:t>Cu </a:t>
            </a:r>
            <a:endParaRPr lang="en-US" altLang="nl-NL" sz="24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34380" y="6382099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b="1" dirty="0">
                <a:solidFill>
                  <a:srgbClr val="FF0000"/>
                </a:solidFill>
                <a:latin typeface="+mn-lt"/>
              </a:rPr>
              <a:t>Zn  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solidFill>
                  <a:srgbClr val="FF0000"/>
                </a:solidFill>
                <a:latin typeface="+mn-lt"/>
              </a:rPr>
              <a:t>Zn</a:t>
            </a:r>
            <a:r>
              <a:rPr lang="nl-NL" altLang="nl-NL" sz="2400" b="1" baseline="30000" dirty="0">
                <a:solidFill>
                  <a:srgbClr val="FF0000"/>
                </a:solidFill>
                <a:latin typeface="+mn-lt"/>
              </a:rPr>
              <a:t>2+</a:t>
            </a:r>
            <a:r>
              <a:rPr lang="nl-NL" altLang="nl-NL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400" b="1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4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/>
              <a:t>Zn</a:t>
            </a:r>
            <a:r>
              <a:rPr lang="nl-NL" sz="1800" b="1" baseline="40000"/>
              <a:t>2+</a:t>
            </a:r>
          </a:p>
        </p:txBody>
      </p:sp>
      <p:sp>
        <p:nvSpPr>
          <p:cNvPr id="25606" name="Tekstvak 5"/>
          <p:cNvSpPr txBox="1">
            <a:spLocks noChangeArrowheads="1"/>
          </p:cNvSpPr>
          <p:nvPr/>
        </p:nvSpPr>
        <p:spPr bwMode="auto">
          <a:xfrm>
            <a:off x="6335713" y="3325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-OMLAAG 8"/>
          <p:cNvSpPr/>
          <p:nvPr/>
        </p:nvSpPr>
        <p:spPr>
          <a:xfrm rot="2406430">
            <a:off x="5940425" y="1125538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6448438">
            <a:off x="2928144" y="584994"/>
            <a:ext cx="215900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cxnSp>
        <p:nvCxnSpPr>
          <p:cNvPr id="21" name="Gebogen verbindingslijn 20"/>
          <p:cNvCxnSpPr/>
          <p:nvPr/>
        </p:nvCxnSpPr>
        <p:spPr>
          <a:xfrm rot="16200000" flipH="1">
            <a:off x="2972594" y="5663406"/>
            <a:ext cx="127000" cy="39528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kstvak 22"/>
          <p:cNvSpPr txBox="1">
            <a:spLocks noChangeArrowheads="1"/>
          </p:cNvSpPr>
          <p:nvPr/>
        </p:nvSpPr>
        <p:spPr bwMode="auto">
          <a:xfrm>
            <a:off x="3194050" y="569595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</a:p>
        </p:txBody>
      </p:sp>
      <p:sp>
        <p:nvSpPr>
          <p:cNvPr id="25614" name="Tekstvak 13"/>
          <p:cNvSpPr txBox="1">
            <a:spLocks noChangeArrowheads="1"/>
          </p:cNvSpPr>
          <p:nvPr/>
        </p:nvSpPr>
        <p:spPr bwMode="auto">
          <a:xfrm>
            <a:off x="2747963" y="371951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sp>
        <p:nvSpPr>
          <p:cNvPr id="15" name="PIJL-OMLAAG 14"/>
          <p:cNvSpPr/>
          <p:nvPr/>
        </p:nvSpPr>
        <p:spPr>
          <a:xfrm rot="11257361">
            <a:off x="6510212" y="3015472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21235171">
            <a:off x="2881250" y="3389007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-156519" y="6204226"/>
            <a:ext cx="7772400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400" b="1" dirty="0">
                <a:latin typeface="+mn-lt"/>
              </a:rPr>
              <a:t>Cu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latin typeface="+mn-lt"/>
              </a:rPr>
              <a:t>  +  2e</a:t>
            </a:r>
            <a:r>
              <a:rPr lang="nl-NL" altLang="nl-NL" sz="2400" b="1" baseline="30000" dirty="0">
                <a:latin typeface="+mn-lt"/>
              </a:rPr>
              <a:t>-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Cu 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34380" y="6382099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b="1" dirty="0">
                <a:latin typeface="+mn-lt"/>
              </a:rPr>
              <a:t>Zn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Zn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400" b="1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FF0000"/>
                </a:solidFill>
              </a:rPr>
              <a:t>Ox</a:t>
            </a:r>
            <a:r>
              <a:rPr lang="nl-NL" sz="2800" b="1" dirty="0">
                <a:solidFill>
                  <a:srgbClr val="FF0000"/>
                </a:solidFill>
              </a:rPr>
              <a:t>                                                                                               Red</a:t>
            </a:r>
          </a:p>
        </p:txBody>
      </p:sp>
    </p:spTree>
    <p:extLst>
      <p:ext uri="{BB962C8B-B14F-4D97-AF65-F5344CB8AC3E}">
        <p14:creationId xmlns:p14="http://schemas.microsoft.com/office/powerpoint/2010/main" val="13181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884987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1"/>
          <p:cNvSpPr txBox="1">
            <a:spLocks noChangeArrowheads="1"/>
          </p:cNvSpPr>
          <p:nvPr/>
        </p:nvSpPr>
        <p:spPr bwMode="auto">
          <a:xfrm>
            <a:off x="2290763" y="53641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  <a:r>
              <a:rPr lang="nl-NL" sz="1800" b="1" baseline="40000" dirty="0"/>
              <a:t>2+</a:t>
            </a:r>
            <a:endParaRPr lang="nl-NL" sz="1800" b="1" dirty="0"/>
          </a:p>
        </p:txBody>
      </p:sp>
      <p:sp>
        <p:nvSpPr>
          <p:cNvPr id="25604" name="Tekstvak 2"/>
          <p:cNvSpPr txBox="1">
            <a:spLocks noChangeArrowheads="1"/>
          </p:cNvSpPr>
          <p:nvPr/>
        </p:nvSpPr>
        <p:spPr bwMode="auto">
          <a:xfrm>
            <a:off x="6443663" y="56753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/>
              <a:t>Zn</a:t>
            </a:r>
            <a:r>
              <a:rPr lang="nl-NL" sz="1800" b="1" baseline="40000"/>
              <a:t>2+</a:t>
            </a:r>
          </a:p>
        </p:txBody>
      </p:sp>
      <p:sp>
        <p:nvSpPr>
          <p:cNvPr id="25606" name="Tekstvak 5"/>
          <p:cNvSpPr txBox="1">
            <a:spLocks noChangeArrowheads="1"/>
          </p:cNvSpPr>
          <p:nvPr/>
        </p:nvSpPr>
        <p:spPr bwMode="auto">
          <a:xfrm>
            <a:off x="6335713" y="3325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cxnSp>
        <p:nvCxnSpPr>
          <p:cNvPr id="8" name="Gebogen verbindingslijn 7"/>
          <p:cNvCxnSpPr/>
          <p:nvPr/>
        </p:nvCxnSpPr>
        <p:spPr>
          <a:xfrm rot="16200000" flipH="1">
            <a:off x="6190457" y="5406231"/>
            <a:ext cx="431800" cy="22066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-OMLAAG 8"/>
          <p:cNvSpPr/>
          <p:nvPr/>
        </p:nvSpPr>
        <p:spPr>
          <a:xfrm rot="2406430">
            <a:off x="5940425" y="1125538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6448438">
            <a:off x="2928144" y="584994"/>
            <a:ext cx="215900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610" name="Tekstvak 11"/>
          <p:cNvSpPr txBox="1">
            <a:spLocks noChangeArrowheads="1"/>
          </p:cNvSpPr>
          <p:nvPr/>
        </p:nvSpPr>
        <p:spPr bwMode="auto">
          <a:xfrm>
            <a:off x="6084888" y="4221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Zn</a:t>
            </a:r>
          </a:p>
        </p:txBody>
      </p:sp>
      <p:cxnSp>
        <p:nvCxnSpPr>
          <p:cNvPr id="21" name="Gebogen verbindingslijn 20"/>
          <p:cNvCxnSpPr/>
          <p:nvPr/>
        </p:nvCxnSpPr>
        <p:spPr>
          <a:xfrm rot="16200000" flipH="1">
            <a:off x="2972594" y="5663406"/>
            <a:ext cx="127000" cy="39528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kstvak 22"/>
          <p:cNvSpPr txBox="1">
            <a:spLocks noChangeArrowheads="1"/>
          </p:cNvSpPr>
          <p:nvPr/>
        </p:nvSpPr>
        <p:spPr bwMode="auto">
          <a:xfrm>
            <a:off x="3194050" y="569595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Cu</a:t>
            </a:r>
          </a:p>
        </p:txBody>
      </p:sp>
      <p:sp>
        <p:nvSpPr>
          <p:cNvPr id="25614" name="Tekstvak 13"/>
          <p:cNvSpPr txBox="1">
            <a:spLocks noChangeArrowheads="1"/>
          </p:cNvSpPr>
          <p:nvPr/>
        </p:nvSpPr>
        <p:spPr bwMode="auto">
          <a:xfrm>
            <a:off x="2747963" y="371951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sz="1800" b="1" dirty="0"/>
              <a:t>2e</a:t>
            </a:r>
            <a:r>
              <a:rPr lang="nl-NL" sz="1800" b="1" baseline="40000" dirty="0"/>
              <a:t>-</a:t>
            </a:r>
          </a:p>
        </p:txBody>
      </p:sp>
      <p:sp>
        <p:nvSpPr>
          <p:cNvPr id="15" name="PIJL-OMLAAG 14"/>
          <p:cNvSpPr/>
          <p:nvPr/>
        </p:nvSpPr>
        <p:spPr>
          <a:xfrm rot="11257361">
            <a:off x="6510212" y="3015472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21235171">
            <a:off x="2881250" y="3389007"/>
            <a:ext cx="215900" cy="287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-156519" y="6204226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400" b="1" dirty="0">
                <a:latin typeface="+mn-lt"/>
              </a:rPr>
              <a:t>Cu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latin typeface="+mn-lt"/>
              </a:rPr>
              <a:t>  +  2e</a:t>
            </a:r>
            <a:r>
              <a:rPr lang="nl-NL" altLang="nl-NL" sz="2400" b="1" baseline="30000" dirty="0">
                <a:latin typeface="+mn-lt"/>
              </a:rPr>
              <a:t>-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Cu 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34380" y="6382099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b="1" dirty="0">
                <a:latin typeface="+mn-lt"/>
              </a:rPr>
              <a:t>Zn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Zn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400" b="1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FF0000"/>
                </a:solidFill>
              </a:rPr>
              <a:t>Ox</a:t>
            </a:r>
            <a:r>
              <a:rPr lang="nl-NL" sz="2800" b="1" dirty="0">
                <a:solidFill>
                  <a:srgbClr val="FF0000"/>
                </a:solidFill>
              </a:rPr>
              <a:t>                                                                                               Red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405130" y="2759739"/>
            <a:ext cx="673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+ pool                                                 - pool</a:t>
            </a:r>
          </a:p>
        </p:txBody>
      </p:sp>
    </p:spTree>
    <p:extLst>
      <p:ext uri="{BB962C8B-B14F-4D97-AF65-F5344CB8AC3E}">
        <p14:creationId xmlns:p14="http://schemas.microsoft.com/office/powerpoint/2010/main" val="20346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062683-A223-4561-8640-118639D39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2979" b="6070"/>
          <a:stretch/>
        </p:blipFill>
        <p:spPr>
          <a:xfrm>
            <a:off x="2290763" y="410230"/>
            <a:ext cx="4802187" cy="62832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156519" y="6204226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400" b="1" dirty="0">
                <a:latin typeface="+mn-lt"/>
              </a:rPr>
              <a:t>Cu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latin typeface="+mn-lt"/>
              </a:rPr>
              <a:t>  +  2e</a:t>
            </a:r>
            <a:r>
              <a:rPr lang="nl-NL" altLang="nl-NL" sz="2400" b="1" baseline="30000" dirty="0">
                <a:latin typeface="+mn-lt"/>
              </a:rPr>
              <a:t>-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Cu 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6834380" y="6382099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b="1" dirty="0">
                <a:latin typeface="+mn-lt"/>
              </a:rPr>
              <a:t>Zn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Zn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400" b="1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Ox</a:t>
            </a:r>
            <a:r>
              <a:rPr lang="nl-NL" sz="2800" b="1" dirty="0"/>
              <a:t>                                                                                               Red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1405130" y="2759739"/>
            <a:ext cx="673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+ pool                                                 - pool</a:t>
            </a:r>
          </a:p>
        </p:txBody>
      </p:sp>
    </p:spTree>
    <p:extLst>
      <p:ext uri="{BB962C8B-B14F-4D97-AF65-F5344CB8AC3E}">
        <p14:creationId xmlns:p14="http://schemas.microsoft.com/office/powerpoint/2010/main" val="1809225245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062683-A223-4561-8640-118639D39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2979" b="6070"/>
          <a:stretch/>
        </p:blipFill>
        <p:spPr>
          <a:xfrm>
            <a:off x="2290763" y="410230"/>
            <a:ext cx="4802187" cy="62832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156519" y="6204226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400" b="1" dirty="0">
                <a:latin typeface="+mn-lt"/>
              </a:rPr>
              <a:t>Cu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latin typeface="+mn-lt"/>
              </a:rPr>
              <a:t>  +  2e</a:t>
            </a:r>
            <a:r>
              <a:rPr lang="nl-NL" altLang="nl-NL" sz="2400" b="1" baseline="30000" dirty="0">
                <a:latin typeface="+mn-lt"/>
              </a:rPr>
              <a:t>-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Cu 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6834380" y="6382099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b="1" dirty="0">
                <a:latin typeface="+mn-lt"/>
              </a:rPr>
              <a:t>Zn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Zn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400" b="1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Ox</a:t>
            </a:r>
            <a:r>
              <a:rPr lang="nl-NL" sz="2800" b="1" dirty="0"/>
              <a:t>                                                                                               Red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1405130" y="2759739"/>
            <a:ext cx="673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+ pool                                                 - pool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A463004-1BAA-4572-9BB9-C15E4F93B25B}"/>
              </a:ext>
            </a:extLst>
          </p:cNvPr>
          <p:cNvSpPr txBox="1"/>
          <p:nvPr/>
        </p:nvSpPr>
        <p:spPr>
          <a:xfrm>
            <a:off x="154088" y="199990"/>
            <a:ext cx="427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verdwijnen van de positieve Cu</a:t>
            </a:r>
            <a:r>
              <a:rPr lang="nl-NL" baseline="30000" dirty="0">
                <a:solidFill>
                  <a:srgbClr val="FF0000"/>
                </a:solidFill>
              </a:rPr>
              <a:t>2+ </a:t>
            </a:r>
            <a:r>
              <a:rPr lang="nl-NL" dirty="0">
                <a:solidFill>
                  <a:srgbClr val="FF0000"/>
                </a:solidFill>
              </a:rPr>
              <a:t>ionen </a:t>
            </a:r>
          </a:p>
          <a:p>
            <a:r>
              <a:rPr lang="nl-NL" dirty="0">
                <a:solidFill>
                  <a:srgbClr val="FF0000"/>
                </a:solidFill>
              </a:rPr>
              <a:t>wordt gecompenseerd door de aanvoer </a:t>
            </a:r>
          </a:p>
          <a:p>
            <a:r>
              <a:rPr lang="nl-NL" dirty="0">
                <a:solidFill>
                  <a:srgbClr val="FF0000"/>
                </a:solidFill>
              </a:rPr>
              <a:t>van positieve Na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ionen uit de zoutbrug.</a:t>
            </a:r>
          </a:p>
        </p:txBody>
      </p:sp>
    </p:spTree>
    <p:extLst>
      <p:ext uri="{BB962C8B-B14F-4D97-AF65-F5344CB8AC3E}">
        <p14:creationId xmlns:p14="http://schemas.microsoft.com/office/powerpoint/2010/main" val="15462320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9"/>
          <a:stretch/>
        </p:blipFill>
        <p:spPr bwMode="auto">
          <a:xfrm>
            <a:off x="0" y="193676"/>
            <a:ext cx="3196206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74CABD-C6E9-4FB3-9713-7D8E2D18C226}"/>
              </a:ext>
            </a:extLst>
          </p:cNvPr>
          <p:cNvSpPr txBox="1"/>
          <p:nvPr/>
        </p:nvSpPr>
        <p:spPr>
          <a:xfrm>
            <a:off x="830434" y="2186062"/>
            <a:ext cx="840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Cu</a:t>
            </a:r>
            <a:r>
              <a:rPr lang="nl-NL" sz="2800" baseline="30000" dirty="0">
                <a:solidFill>
                  <a:schemeClr val="bg1"/>
                </a:solidFill>
              </a:rPr>
              <a:t>2+        </a:t>
            </a:r>
            <a:r>
              <a:rPr lang="nl-NL" sz="800" baseline="30000" dirty="0">
                <a:solidFill>
                  <a:schemeClr val="bg1"/>
                </a:solidFill>
              </a:rPr>
              <a:t> </a:t>
            </a:r>
            <a:r>
              <a:rPr lang="nl-NL" sz="2800" baseline="300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267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062683-A223-4561-8640-118639D39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2979" b="6070"/>
          <a:stretch/>
        </p:blipFill>
        <p:spPr>
          <a:xfrm>
            <a:off x="2290763" y="410230"/>
            <a:ext cx="4802187" cy="62832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156519" y="6204226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400" b="1" dirty="0">
                <a:latin typeface="+mn-lt"/>
              </a:rPr>
              <a:t>Cu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latin typeface="+mn-lt"/>
              </a:rPr>
              <a:t>  +  2e</a:t>
            </a:r>
            <a:r>
              <a:rPr lang="nl-NL" altLang="nl-NL" sz="2400" b="1" baseline="30000" dirty="0">
                <a:latin typeface="+mn-lt"/>
              </a:rPr>
              <a:t>-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Cu 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6834380" y="6382099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b="1" dirty="0">
                <a:latin typeface="+mn-lt"/>
              </a:rPr>
              <a:t>Zn  </a:t>
            </a:r>
            <a:r>
              <a:rPr lang="nl-NL" altLang="nl-NL" sz="1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altLang="nl-NL" sz="2400" b="1" dirty="0">
                <a:latin typeface="+mn-lt"/>
                <a:sym typeface="Wingdings" panose="05000000000000000000" pitchFamily="2" charset="2"/>
              </a:rPr>
              <a:t>  </a:t>
            </a:r>
            <a:r>
              <a:rPr lang="nl-NL" altLang="nl-NL" sz="2400" b="1" dirty="0">
                <a:latin typeface="+mn-lt"/>
              </a:rPr>
              <a:t>Zn</a:t>
            </a:r>
            <a:r>
              <a:rPr lang="nl-NL" altLang="nl-NL" sz="2400" b="1" baseline="30000" dirty="0">
                <a:latin typeface="+mn-lt"/>
              </a:rPr>
              <a:t>2+</a:t>
            </a:r>
            <a:r>
              <a:rPr lang="nl-NL" altLang="nl-NL" sz="24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400" b="1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400" b="1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214184" y="5924550"/>
            <a:ext cx="89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Ox</a:t>
            </a:r>
            <a:r>
              <a:rPr lang="nl-NL" sz="2800" b="1" dirty="0"/>
              <a:t>                                                                                               Red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1405130" y="2759739"/>
            <a:ext cx="673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+ pool                                                 - pool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A463004-1BAA-4572-9BB9-C15E4F93B25B}"/>
              </a:ext>
            </a:extLst>
          </p:cNvPr>
          <p:cNvSpPr txBox="1"/>
          <p:nvPr/>
        </p:nvSpPr>
        <p:spPr>
          <a:xfrm>
            <a:off x="154088" y="199990"/>
            <a:ext cx="427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verdwijnen van de positieve Cu</a:t>
            </a:r>
            <a:r>
              <a:rPr lang="nl-NL" baseline="30000" dirty="0">
                <a:solidFill>
                  <a:srgbClr val="FF0000"/>
                </a:solidFill>
              </a:rPr>
              <a:t>2+ </a:t>
            </a:r>
            <a:r>
              <a:rPr lang="nl-NL" dirty="0">
                <a:solidFill>
                  <a:srgbClr val="FF0000"/>
                </a:solidFill>
              </a:rPr>
              <a:t>ionen </a:t>
            </a:r>
          </a:p>
          <a:p>
            <a:r>
              <a:rPr lang="nl-NL" dirty="0">
                <a:solidFill>
                  <a:srgbClr val="FF0000"/>
                </a:solidFill>
              </a:rPr>
              <a:t>wordt gecompenseerd door de aanvoer </a:t>
            </a:r>
          </a:p>
          <a:p>
            <a:r>
              <a:rPr lang="nl-NL" dirty="0">
                <a:solidFill>
                  <a:srgbClr val="FF0000"/>
                </a:solidFill>
              </a:rPr>
              <a:t>van positieve Na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ionen uit de zoutbrug.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3EB9F7B1-0C94-978E-9BA4-AD2DADFAECB8}"/>
              </a:ext>
            </a:extLst>
          </p:cNvPr>
          <p:cNvSpPr/>
          <p:nvPr/>
        </p:nvSpPr>
        <p:spPr>
          <a:xfrm>
            <a:off x="3513037" y="304067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274F3365-B7BE-B1A5-65C8-0263F8AC54CC}"/>
              </a:ext>
            </a:extLst>
          </p:cNvPr>
          <p:cNvSpPr/>
          <p:nvPr/>
        </p:nvSpPr>
        <p:spPr>
          <a:xfrm>
            <a:off x="2466365" y="5149988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1733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062683-A223-4561-8640-118639D39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5717" r="12979" b="6070"/>
          <a:stretch/>
        </p:blipFill>
        <p:spPr>
          <a:xfrm>
            <a:off x="2217902" y="0"/>
            <a:ext cx="4802187" cy="4968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302940" y="3729541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000" dirty="0">
                <a:latin typeface="+mn-lt"/>
              </a:rPr>
              <a:t>Cu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latin typeface="+mn-lt"/>
              </a:rPr>
              <a:t>  +  2e</a:t>
            </a:r>
            <a:r>
              <a:rPr lang="nl-NL" altLang="nl-NL" sz="2000" baseline="30000" dirty="0">
                <a:latin typeface="+mn-lt"/>
              </a:rPr>
              <a:t>-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Cu 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7092949" y="4004674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dirty="0">
                <a:latin typeface="+mn-lt"/>
              </a:rPr>
              <a:t>Zn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Zn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000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93600" y="3467931"/>
            <a:ext cx="903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Oxidator</a:t>
            </a:r>
            <a:r>
              <a:rPr lang="nl-NL" sz="2800" b="1" dirty="0"/>
              <a:t>                                                                               </a:t>
            </a:r>
            <a:r>
              <a:rPr lang="nl-NL" sz="2800" dirty="0"/>
              <a:t>Reductor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2520000" y="1566000"/>
            <a:ext cx="449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+                                       </a:t>
            </a:r>
            <a:r>
              <a:rPr lang="nl-NL" sz="400" b="1" dirty="0">
                <a:solidFill>
                  <a:srgbClr val="FF0000"/>
                </a:solidFill>
              </a:rPr>
              <a:t>  </a:t>
            </a:r>
            <a:r>
              <a:rPr lang="nl-NL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A463004-1BAA-4572-9BB9-C15E4F93B25B}"/>
              </a:ext>
            </a:extLst>
          </p:cNvPr>
          <p:cNvSpPr txBox="1"/>
          <p:nvPr/>
        </p:nvSpPr>
        <p:spPr>
          <a:xfrm>
            <a:off x="42925" y="5105276"/>
            <a:ext cx="427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verdwijnen van de positieve Cu</a:t>
            </a:r>
            <a:r>
              <a:rPr lang="nl-NL" baseline="30000" dirty="0">
                <a:solidFill>
                  <a:srgbClr val="FF0000"/>
                </a:solidFill>
              </a:rPr>
              <a:t>2+ </a:t>
            </a:r>
            <a:r>
              <a:rPr lang="nl-NL" dirty="0">
                <a:solidFill>
                  <a:srgbClr val="FF0000"/>
                </a:solidFill>
              </a:rPr>
              <a:t>ionen </a:t>
            </a:r>
          </a:p>
          <a:p>
            <a:r>
              <a:rPr lang="nl-NL" dirty="0">
                <a:solidFill>
                  <a:srgbClr val="FF0000"/>
                </a:solidFill>
              </a:rPr>
              <a:t>wordt gecompenseerd door de aanvoer </a:t>
            </a:r>
          </a:p>
          <a:p>
            <a:r>
              <a:rPr lang="nl-NL" dirty="0">
                <a:solidFill>
                  <a:srgbClr val="FF0000"/>
                </a:solidFill>
              </a:rPr>
              <a:t>van positieve Na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ionen uit de zoutbrug.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6F6008-E96B-4A11-BE20-988C0F45E8FF}"/>
              </a:ext>
            </a:extLst>
          </p:cNvPr>
          <p:cNvSpPr txBox="1"/>
          <p:nvPr/>
        </p:nvSpPr>
        <p:spPr>
          <a:xfrm>
            <a:off x="5068741" y="5105276"/>
            <a:ext cx="420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ontstaan van de positieve Zn</a:t>
            </a:r>
            <a:r>
              <a:rPr lang="nl-NL" baseline="30000" dirty="0">
                <a:solidFill>
                  <a:srgbClr val="FF0000"/>
                </a:solidFill>
              </a:rPr>
              <a:t>2+ </a:t>
            </a:r>
            <a:r>
              <a:rPr lang="nl-NL" dirty="0">
                <a:solidFill>
                  <a:srgbClr val="FF0000"/>
                </a:solidFill>
              </a:rPr>
              <a:t>ionen </a:t>
            </a:r>
          </a:p>
          <a:p>
            <a:r>
              <a:rPr lang="nl-NL" dirty="0">
                <a:solidFill>
                  <a:srgbClr val="FF0000"/>
                </a:solidFill>
              </a:rPr>
              <a:t>wordt gecompenseerd door de aanvoer </a:t>
            </a:r>
          </a:p>
          <a:p>
            <a:r>
              <a:rPr lang="nl-NL" dirty="0">
                <a:solidFill>
                  <a:srgbClr val="FF0000"/>
                </a:solidFill>
              </a:rPr>
              <a:t>van negatieve SO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r>
              <a:rPr lang="nl-NL" dirty="0">
                <a:solidFill>
                  <a:srgbClr val="FF0000"/>
                </a:solidFill>
              </a:rPr>
              <a:t> ionen uit de zoutbrug.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308364C2-981F-4286-B388-BDDEE2DC8897}"/>
              </a:ext>
            </a:extLst>
          </p:cNvPr>
          <p:cNvSpPr>
            <a:spLocks noChangeAspect="1"/>
          </p:cNvSpPr>
          <p:nvPr/>
        </p:nvSpPr>
        <p:spPr>
          <a:xfrm>
            <a:off x="5798941" y="3629241"/>
            <a:ext cx="612648" cy="612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09C8FE9-CFFD-0172-3289-312A42C4A623}"/>
              </a:ext>
            </a:extLst>
          </p:cNvPr>
          <p:cNvSpPr>
            <a:spLocks noChangeAspect="1"/>
          </p:cNvSpPr>
          <p:nvPr/>
        </p:nvSpPr>
        <p:spPr>
          <a:xfrm>
            <a:off x="5419757" y="4173461"/>
            <a:ext cx="612648" cy="612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831362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062683-A223-4561-8640-118639D39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5717" r="12979" b="6070"/>
          <a:stretch/>
        </p:blipFill>
        <p:spPr>
          <a:xfrm>
            <a:off x="2217902" y="0"/>
            <a:ext cx="4802187" cy="4968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302940" y="3729541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000" dirty="0">
                <a:latin typeface="+mn-lt"/>
              </a:rPr>
              <a:t>Cu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latin typeface="+mn-lt"/>
              </a:rPr>
              <a:t>  +  2e</a:t>
            </a:r>
            <a:r>
              <a:rPr lang="nl-NL" altLang="nl-NL" sz="2000" baseline="30000" dirty="0">
                <a:latin typeface="+mn-lt"/>
              </a:rPr>
              <a:t>-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Cu 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7092949" y="4004674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dirty="0">
                <a:latin typeface="+mn-lt"/>
              </a:rPr>
              <a:t>Zn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Zn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000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93600" y="3467931"/>
            <a:ext cx="903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Oxidator</a:t>
            </a:r>
            <a:r>
              <a:rPr lang="nl-NL" sz="2800" b="1" dirty="0"/>
              <a:t>                                                                               </a:t>
            </a:r>
            <a:r>
              <a:rPr lang="nl-NL" sz="2800" dirty="0"/>
              <a:t>Reductor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2520000" y="1566000"/>
            <a:ext cx="449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+                                       </a:t>
            </a:r>
            <a:r>
              <a:rPr lang="nl-NL" sz="400" b="1" dirty="0">
                <a:solidFill>
                  <a:srgbClr val="FF0000"/>
                </a:solidFill>
              </a:rPr>
              <a:t>  </a:t>
            </a:r>
            <a:r>
              <a:rPr lang="nl-NL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A463004-1BAA-4572-9BB9-C15E4F93B25B}"/>
              </a:ext>
            </a:extLst>
          </p:cNvPr>
          <p:cNvSpPr txBox="1"/>
          <p:nvPr/>
        </p:nvSpPr>
        <p:spPr>
          <a:xfrm>
            <a:off x="42925" y="5105276"/>
            <a:ext cx="427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verdwijnen van de positieve Cu</a:t>
            </a:r>
            <a:r>
              <a:rPr lang="nl-NL" baseline="30000" dirty="0"/>
              <a:t>2+ </a:t>
            </a:r>
            <a:r>
              <a:rPr lang="nl-NL" dirty="0"/>
              <a:t>ionen </a:t>
            </a:r>
          </a:p>
          <a:p>
            <a:r>
              <a:rPr lang="nl-NL" dirty="0"/>
              <a:t>wordt gecompenseerd door de aanvoer </a:t>
            </a:r>
          </a:p>
          <a:p>
            <a:r>
              <a:rPr lang="nl-NL" dirty="0"/>
              <a:t>van positieve Na</a:t>
            </a:r>
            <a:r>
              <a:rPr lang="nl-NL" baseline="30000" dirty="0"/>
              <a:t>+</a:t>
            </a:r>
            <a:r>
              <a:rPr lang="nl-NL" dirty="0"/>
              <a:t> ionen uit de zoutbrug.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6F6008-E96B-4A11-BE20-988C0F45E8FF}"/>
              </a:ext>
            </a:extLst>
          </p:cNvPr>
          <p:cNvSpPr txBox="1"/>
          <p:nvPr/>
        </p:nvSpPr>
        <p:spPr>
          <a:xfrm>
            <a:off x="5068741" y="5105276"/>
            <a:ext cx="420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ontstaan van de positieve Zn</a:t>
            </a:r>
            <a:r>
              <a:rPr lang="nl-NL" baseline="30000" dirty="0"/>
              <a:t>2+ </a:t>
            </a:r>
            <a:r>
              <a:rPr lang="nl-NL" dirty="0"/>
              <a:t>ionen </a:t>
            </a:r>
          </a:p>
          <a:p>
            <a:r>
              <a:rPr lang="nl-NL" dirty="0"/>
              <a:t>wordt gecompenseerd door de aanvoer </a:t>
            </a:r>
          </a:p>
          <a:p>
            <a:r>
              <a:rPr lang="nl-NL" dirty="0"/>
              <a:t>van negatieve SO</a:t>
            </a:r>
            <a:r>
              <a:rPr lang="nl-NL" baseline="-25000" dirty="0"/>
              <a:t>4</a:t>
            </a:r>
            <a:r>
              <a:rPr lang="nl-NL" baseline="30000" dirty="0"/>
              <a:t>2</a:t>
            </a:r>
            <a:r>
              <a:rPr lang="nl-NL" b="1" baseline="30000" dirty="0"/>
              <a:t>-</a:t>
            </a:r>
            <a:r>
              <a:rPr lang="nl-NL" dirty="0"/>
              <a:t> ionen uit de zoutbrug.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7575641-E512-147B-F25E-9A770C26C536}"/>
              </a:ext>
            </a:extLst>
          </p:cNvPr>
          <p:cNvSpPr txBox="1"/>
          <p:nvPr/>
        </p:nvSpPr>
        <p:spPr>
          <a:xfrm>
            <a:off x="5094133" y="5980796"/>
            <a:ext cx="418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Alle negatieve ionen stromen naar rechts.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E943D50-A101-31AD-6502-6802E5435A04}"/>
              </a:ext>
            </a:extLst>
          </p:cNvPr>
          <p:cNvSpPr txBox="1"/>
          <p:nvPr/>
        </p:nvSpPr>
        <p:spPr>
          <a:xfrm>
            <a:off x="42925" y="5980796"/>
            <a:ext cx="38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Alle positieve ionen stromen naar links.</a:t>
            </a:r>
          </a:p>
        </p:txBody>
      </p:sp>
    </p:spTree>
    <p:extLst>
      <p:ext uri="{BB962C8B-B14F-4D97-AF65-F5344CB8AC3E}">
        <p14:creationId xmlns:p14="http://schemas.microsoft.com/office/powerpoint/2010/main" val="281842379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062683-A223-4561-8640-118639D39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5717" r="12979" b="6070"/>
          <a:stretch/>
        </p:blipFill>
        <p:spPr>
          <a:xfrm>
            <a:off x="2217902" y="0"/>
            <a:ext cx="4802187" cy="4968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302940" y="3729541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000" dirty="0">
                <a:latin typeface="+mn-lt"/>
              </a:rPr>
              <a:t>Cu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latin typeface="+mn-lt"/>
              </a:rPr>
              <a:t>  +  2e</a:t>
            </a:r>
            <a:r>
              <a:rPr lang="nl-NL" altLang="nl-NL" sz="2000" baseline="30000" dirty="0">
                <a:latin typeface="+mn-lt"/>
              </a:rPr>
              <a:t>-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Cu 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7092949" y="4004674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dirty="0">
                <a:latin typeface="+mn-lt"/>
              </a:rPr>
              <a:t>Zn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Zn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000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93600" y="3467931"/>
            <a:ext cx="903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Oxidator</a:t>
            </a:r>
            <a:r>
              <a:rPr lang="nl-NL" sz="2800" b="1" dirty="0"/>
              <a:t>                                                                               </a:t>
            </a:r>
            <a:r>
              <a:rPr lang="nl-NL" sz="2800" dirty="0"/>
              <a:t>Reductor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2520000" y="1566000"/>
            <a:ext cx="449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+                                       </a:t>
            </a:r>
            <a:r>
              <a:rPr lang="nl-NL" sz="400" b="1" dirty="0">
                <a:solidFill>
                  <a:srgbClr val="FF0000"/>
                </a:solidFill>
              </a:rPr>
              <a:t>  </a:t>
            </a:r>
            <a:r>
              <a:rPr lang="nl-NL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A463004-1BAA-4572-9BB9-C15E4F93B25B}"/>
              </a:ext>
            </a:extLst>
          </p:cNvPr>
          <p:cNvSpPr txBox="1"/>
          <p:nvPr/>
        </p:nvSpPr>
        <p:spPr>
          <a:xfrm>
            <a:off x="42925" y="5105276"/>
            <a:ext cx="427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verdwijnen van de positieve Cu</a:t>
            </a:r>
            <a:r>
              <a:rPr lang="nl-NL" baseline="30000" dirty="0"/>
              <a:t>2+ </a:t>
            </a:r>
            <a:r>
              <a:rPr lang="nl-NL" dirty="0"/>
              <a:t>ionen </a:t>
            </a:r>
          </a:p>
          <a:p>
            <a:r>
              <a:rPr lang="nl-NL" dirty="0"/>
              <a:t>wordt gecompenseerd door de aanvoer </a:t>
            </a:r>
          </a:p>
          <a:p>
            <a:r>
              <a:rPr lang="nl-NL" dirty="0"/>
              <a:t>van positieve Na</a:t>
            </a:r>
            <a:r>
              <a:rPr lang="nl-NL" baseline="30000" dirty="0"/>
              <a:t>+</a:t>
            </a:r>
            <a:r>
              <a:rPr lang="nl-NL" dirty="0"/>
              <a:t> ionen uit de zoutbrug.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6F6008-E96B-4A11-BE20-988C0F45E8FF}"/>
              </a:ext>
            </a:extLst>
          </p:cNvPr>
          <p:cNvSpPr txBox="1"/>
          <p:nvPr/>
        </p:nvSpPr>
        <p:spPr>
          <a:xfrm>
            <a:off x="5068741" y="5105276"/>
            <a:ext cx="420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ontstaan van de positieve Zn</a:t>
            </a:r>
            <a:r>
              <a:rPr lang="nl-NL" baseline="30000" dirty="0"/>
              <a:t>2+ </a:t>
            </a:r>
            <a:r>
              <a:rPr lang="nl-NL" dirty="0"/>
              <a:t>ionen </a:t>
            </a:r>
          </a:p>
          <a:p>
            <a:r>
              <a:rPr lang="nl-NL" dirty="0"/>
              <a:t>wordt gecompenseerd door de aanvoer </a:t>
            </a:r>
          </a:p>
          <a:p>
            <a:r>
              <a:rPr lang="nl-NL" dirty="0"/>
              <a:t>van negatieve SO</a:t>
            </a:r>
            <a:r>
              <a:rPr lang="nl-NL" baseline="-25000" dirty="0"/>
              <a:t>4</a:t>
            </a:r>
            <a:r>
              <a:rPr lang="nl-NL" baseline="30000" dirty="0"/>
              <a:t>2</a:t>
            </a:r>
            <a:r>
              <a:rPr lang="nl-NL" b="1" baseline="30000" dirty="0"/>
              <a:t>-</a:t>
            </a:r>
            <a:r>
              <a:rPr lang="nl-NL" dirty="0"/>
              <a:t> ionen uit de zoutbrug.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7575641-E512-147B-F25E-9A770C26C536}"/>
              </a:ext>
            </a:extLst>
          </p:cNvPr>
          <p:cNvSpPr txBox="1"/>
          <p:nvPr/>
        </p:nvSpPr>
        <p:spPr>
          <a:xfrm>
            <a:off x="5094133" y="5980796"/>
            <a:ext cx="418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 negatieve ionen stromen naar rechts.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E943D50-A101-31AD-6502-6802E5435A04}"/>
              </a:ext>
            </a:extLst>
          </p:cNvPr>
          <p:cNvSpPr txBox="1"/>
          <p:nvPr/>
        </p:nvSpPr>
        <p:spPr>
          <a:xfrm>
            <a:off x="42925" y="5980796"/>
            <a:ext cx="38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Alle positieve ionen stromen naar links.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69E473E-61F4-E13C-A92C-F8C5E1A97C75}"/>
              </a:ext>
            </a:extLst>
          </p:cNvPr>
          <p:cNvSpPr txBox="1"/>
          <p:nvPr/>
        </p:nvSpPr>
        <p:spPr>
          <a:xfrm>
            <a:off x="68060" y="493801"/>
            <a:ext cx="433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Elektronen stromen van – naar +</a:t>
            </a:r>
          </a:p>
        </p:txBody>
      </p:sp>
    </p:spTree>
    <p:extLst>
      <p:ext uri="{BB962C8B-B14F-4D97-AF65-F5344CB8AC3E}">
        <p14:creationId xmlns:p14="http://schemas.microsoft.com/office/powerpoint/2010/main" val="325723181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302940" y="3729541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000" dirty="0">
                <a:latin typeface="+mn-lt"/>
              </a:rPr>
              <a:t>Cu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latin typeface="+mn-lt"/>
              </a:rPr>
              <a:t>  +  2e</a:t>
            </a:r>
            <a:r>
              <a:rPr lang="nl-NL" altLang="nl-NL" sz="2000" baseline="30000" dirty="0">
                <a:latin typeface="+mn-lt"/>
              </a:rPr>
              <a:t>-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Cu 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7092949" y="4004674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dirty="0">
                <a:latin typeface="+mn-lt"/>
              </a:rPr>
              <a:t>Zn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Zn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000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93600" y="3467931"/>
            <a:ext cx="903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Oxidator</a:t>
            </a:r>
            <a:r>
              <a:rPr lang="nl-NL" sz="2800" b="1" dirty="0"/>
              <a:t>                                                                               </a:t>
            </a:r>
            <a:r>
              <a:rPr lang="nl-NL" sz="2800" dirty="0"/>
              <a:t>Reductor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2520000" y="1566000"/>
            <a:ext cx="449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+                                       </a:t>
            </a:r>
            <a:r>
              <a:rPr lang="nl-NL" sz="400" b="1" dirty="0">
                <a:solidFill>
                  <a:srgbClr val="FF0000"/>
                </a:solidFill>
              </a:rPr>
              <a:t>  </a:t>
            </a:r>
            <a:r>
              <a:rPr lang="nl-NL" sz="3200" b="1" dirty="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DBCEED55-B400-422C-2DEA-A601F3374A81}"/>
              </a:ext>
            </a:extLst>
          </p:cNvPr>
          <p:cNvGrpSpPr/>
          <p:nvPr/>
        </p:nvGrpSpPr>
        <p:grpSpPr>
          <a:xfrm>
            <a:off x="2217902" y="-19745"/>
            <a:ext cx="4802187" cy="4988165"/>
            <a:chOff x="2217902" y="-19745"/>
            <a:chExt cx="4802187" cy="4988165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4C062683-A223-4561-8640-118639D39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3" t="5717" r="12979" b="6070"/>
            <a:stretch/>
          </p:blipFill>
          <p:spPr>
            <a:xfrm>
              <a:off x="2217902" y="0"/>
              <a:ext cx="4802187" cy="4968420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375B9A5-60DC-E451-7B74-225BF13A6D46}"/>
                </a:ext>
              </a:extLst>
            </p:cNvPr>
            <p:cNvSpPr/>
            <p:nvPr/>
          </p:nvSpPr>
          <p:spPr>
            <a:xfrm>
              <a:off x="4019910" y="-19745"/>
              <a:ext cx="1276709" cy="1130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70839C6-53B9-9B41-31CA-5B39E98194BB}"/>
                </a:ext>
              </a:extLst>
            </p:cNvPr>
            <p:cNvSpPr/>
            <p:nvPr/>
          </p:nvSpPr>
          <p:spPr>
            <a:xfrm>
              <a:off x="4098459" y="930476"/>
              <a:ext cx="1041071" cy="68356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C35DFEDD-51D1-F1EF-032B-6029533D9D1D}"/>
                </a:ext>
              </a:extLst>
            </p:cNvPr>
            <p:cNvSpPr txBox="1"/>
            <p:nvPr/>
          </p:nvSpPr>
          <p:spPr>
            <a:xfrm>
              <a:off x="4098459" y="1059812"/>
              <a:ext cx="1106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voltmeter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1687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59E60E-4C03-404A-9B59-2FEC2789886E}"/>
              </a:ext>
            </a:extLst>
          </p:cNvPr>
          <p:cNvSpPr txBox="1">
            <a:spLocks noChangeArrowheads="1"/>
          </p:cNvSpPr>
          <p:nvPr/>
        </p:nvSpPr>
        <p:spPr>
          <a:xfrm>
            <a:off x="-302940" y="3729541"/>
            <a:ext cx="2904482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   </a:t>
            </a:r>
            <a:r>
              <a:rPr lang="nl-NL" altLang="nl-NL" sz="2000" dirty="0">
                <a:latin typeface="+mn-lt"/>
              </a:rPr>
              <a:t>Cu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latin typeface="+mn-lt"/>
              </a:rPr>
              <a:t>  +  2e</a:t>
            </a:r>
            <a:r>
              <a:rPr lang="nl-NL" altLang="nl-NL" sz="2000" baseline="30000" dirty="0">
                <a:latin typeface="+mn-lt"/>
              </a:rPr>
              <a:t>-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Cu 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A9B14-0F32-45BF-B743-BBA71F271A31}"/>
              </a:ext>
            </a:extLst>
          </p:cNvPr>
          <p:cNvSpPr txBox="1">
            <a:spLocks noChangeArrowheads="1"/>
          </p:cNvSpPr>
          <p:nvPr/>
        </p:nvSpPr>
        <p:spPr>
          <a:xfrm>
            <a:off x="7092949" y="4004674"/>
            <a:ext cx="3578247" cy="550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dirty="0">
                <a:latin typeface="+mn-lt"/>
              </a:rPr>
              <a:t>Zn  </a:t>
            </a:r>
            <a:r>
              <a:rPr lang="nl-NL" altLang="nl-NL" sz="2000" dirty="0">
                <a:latin typeface="+mn-lt"/>
                <a:sym typeface="Wingdings" panose="05000000000000000000" pitchFamily="2" charset="2"/>
              </a:rPr>
              <a:t>  </a:t>
            </a:r>
            <a:r>
              <a:rPr lang="nl-NL" altLang="nl-NL" sz="2000" dirty="0">
                <a:latin typeface="+mn-lt"/>
              </a:rPr>
              <a:t>Zn</a:t>
            </a:r>
            <a:r>
              <a:rPr lang="nl-NL" altLang="nl-NL" sz="2000" baseline="30000" dirty="0">
                <a:latin typeface="+mn-lt"/>
              </a:rPr>
              <a:t>2+</a:t>
            </a:r>
            <a:r>
              <a:rPr lang="nl-NL" altLang="nl-NL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+  2e</a:t>
            </a:r>
            <a:r>
              <a:rPr lang="nl-NL" altLang="nl-NL" sz="2000" baseline="30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-</a:t>
            </a:r>
            <a:endParaRPr lang="en-US" altLang="nl-NL" sz="2000" baseline="30000" dirty="0"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A1131A-F88D-49A3-82B3-025EEE7C2E73}"/>
              </a:ext>
            </a:extLst>
          </p:cNvPr>
          <p:cNvSpPr txBox="1"/>
          <p:nvPr/>
        </p:nvSpPr>
        <p:spPr>
          <a:xfrm>
            <a:off x="93600" y="3467931"/>
            <a:ext cx="903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Oxidator</a:t>
            </a:r>
            <a:r>
              <a:rPr lang="nl-NL" sz="2800" b="1" dirty="0"/>
              <a:t>                                                                               </a:t>
            </a:r>
            <a:r>
              <a:rPr lang="nl-NL" sz="2800" dirty="0"/>
              <a:t>Reductor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4C17F-908F-4585-8E0A-573205317A67}"/>
              </a:ext>
            </a:extLst>
          </p:cNvPr>
          <p:cNvSpPr txBox="1"/>
          <p:nvPr/>
        </p:nvSpPr>
        <p:spPr>
          <a:xfrm>
            <a:off x="2520000" y="1566000"/>
            <a:ext cx="449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+                                       </a:t>
            </a:r>
            <a:r>
              <a:rPr lang="nl-NL" sz="400" b="1" dirty="0">
                <a:solidFill>
                  <a:srgbClr val="FF0000"/>
                </a:solidFill>
              </a:rPr>
              <a:t>  </a:t>
            </a:r>
            <a:r>
              <a:rPr lang="nl-NL" sz="3200" b="1" dirty="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48A013A-64E4-126E-BF71-FBF4F4322766}"/>
              </a:ext>
            </a:extLst>
          </p:cNvPr>
          <p:cNvGrpSpPr/>
          <p:nvPr/>
        </p:nvGrpSpPr>
        <p:grpSpPr>
          <a:xfrm>
            <a:off x="2209221" y="0"/>
            <a:ext cx="4802187" cy="4988165"/>
            <a:chOff x="2217902" y="-19745"/>
            <a:chExt cx="4802187" cy="4988165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4C062683-A223-4561-8640-118639D39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3" t="5717" r="12979" b="6070"/>
            <a:stretch/>
          </p:blipFill>
          <p:spPr>
            <a:xfrm>
              <a:off x="2217902" y="0"/>
              <a:ext cx="4802187" cy="4968420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375B9A5-60DC-E451-7B74-225BF13A6D46}"/>
                </a:ext>
              </a:extLst>
            </p:cNvPr>
            <p:cNvSpPr/>
            <p:nvPr/>
          </p:nvSpPr>
          <p:spPr>
            <a:xfrm>
              <a:off x="4019910" y="-19745"/>
              <a:ext cx="1276709" cy="1130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70839C6-53B9-9B41-31CA-5B39E98194BB}"/>
                </a:ext>
              </a:extLst>
            </p:cNvPr>
            <p:cNvSpPr/>
            <p:nvPr/>
          </p:nvSpPr>
          <p:spPr>
            <a:xfrm>
              <a:off x="4098459" y="930476"/>
              <a:ext cx="1041071" cy="68356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C35DFEDD-51D1-F1EF-032B-6029533D9D1D}"/>
                </a:ext>
              </a:extLst>
            </p:cNvPr>
            <p:cNvSpPr txBox="1"/>
            <p:nvPr/>
          </p:nvSpPr>
          <p:spPr>
            <a:xfrm>
              <a:off x="4167060" y="108759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  </a:t>
              </a:r>
              <a:r>
                <a:rPr lang="nl-NL" b="1" dirty="0">
                  <a:solidFill>
                    <a:srgbClr val="FF0000"/>
                  </a:solidFill>
                </a:rPr>
                <a:t>1,10 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15167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_T01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50165" r="10403" b="3999"/>
          <a:stretch/>
        </p:blipFill>
        <p:spPr bwMode="auto">
          <a:xfrm>
            <a:off x="906011" y="333222"/>
            <a:ext cx="7264866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56490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_T01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50165" r="10403" b="3999"/>
          <a:stretch/>
        </p:blipFill>
        <p:spPr bwMode="auto">
          <a:xfrm>
            <a:off x="906011" y="333222"/>
            <a:ext cx="7264866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E272C5C-F79A-C6FE-3A95-FB452111459D}"/>
              </a:ext>
            </a:extLst>
          </p:cNvPr>
          <p:cNvSpPr/>
          <p:nvPr/>
        </p:nvSpPr>
        <p:spPr>
          <a:xfrm>
            <a:off x="4011283" y="1725283"/>
            <a:ext cx="1509623" cy="432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18_06[1]">
            <a:extLst>
              <a:ext uri="{FF2B5EF4-FFF2-40B4-BE49-F238E27FC236}">
                <a16:creationId xmlns:a16="http://schemas.microsoft.com/office/drawing/2014/main" id="{E891C140-D2AE-9ADB-30EC-B2D504B80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3465"/>
          <a:stretch/>
        </p:blipFill>
        <p:spPr bwMode="auto">
          <a:xfrm>
            <a:off x="3450566" y="2528017"/>
            <a:ext cx="1968500" cy="33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BF0944-7EC0-A53F-760D-0527EE3C3ABD}"/>
              </a:ext>
            </a:extLst>
          </p:cNvPr>
          <p:cNvSpPr txBox="1"/>
          <p:nvPr/>
        </p:nvSpPr>
        <p:spPr>
          <a:xfrm>
            <a:off x="3078000" y="1941984"/>
            <a:ext cx="303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Standaard waterstof elektrode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5A91091-93DC-D4D9-F6B0-188B854BEB47}"/>
              </a:ext>
            </a:extLst>
          </p:cNvPr>
          <p:cNvSpPr/>
          <p:nvPr/>
        </p:nvSpPr>
        <p:spPr>
          <a:xfrm>
            <a:off x="1259298" y="1353600"/>
            <a:ext cx="6342077" cy="295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3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_T01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50165" r="10403" b="3999"/>
          <a:stretch/>
        </p:blipFill>
        <p:spPr bwMode="auto">
          <a:xfrm>
            <a:off x="907200" y="334800"/>
            <a:ext cx="7264866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19ACC9EB-9B98-442E-F70B-4114E352E58F}"/>
              </a:ext>
            </a:extLst>
          </p:cNvPr>
          <p:cNvSpPr>
            <a:spLocks noChangeAspect="1"/>
          </p:cNvSpPr>
          <p:nvPr/>
        </p:nvSpPr>
        <p:spPr>
          <a:xfrm>
            <a:off x="1296000" y="306000"/>
            <a:ext cx="380525" cy="380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F09B1779-5935-81D6-47C7-1ED431F6073E}"/>
              </a:ext>
            </a:extLst>
          </p:cNvPr>
          <p:cNvSpPr>
            <a:spLocks noChangeAspect="1"/>
          </p:cNvSpPr>
          <p:nvPr/>
        </p:nvSpPr>
        <p:spPr>
          <a:xfrm>
            <a:off x="4698524" y="3330000"/>
            <a:ext cx="380525" cy="380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09E9A67-A62B-FEA3-3E25-F223C1D5A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8"/>
          <a:stretch/>
        </p:blipFill>
        <p:spPr>
          <a:xfrm>
            <a:off x="3543648" y="4321834"/>
            <a:ext cx="2690276" cy="23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_T01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50165" r="10941" b="3999"/>
          <a:stretch/>
        </p:blipFill>
        <p:spPr bwMode="auto">
          <a:xfrm>
            <a:off x="947956" y="333222"/>
            <a:ext cx="7172587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224792" y="324000"/>
            <a:ext cx="6342077" cy="302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224792" y="3348606"/>
            <a:ext cx="6342077" cy="302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BA387A-9971-7865-BBCD-A0D3307E8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8"/>
          <a:stretch/>
        </p:blipFill>
        <p:spPr>
          <a:xfrm>
            <a:off x="3543648" y="4321834"/>
            <a:ext cx="2690276" cy="23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7"/>
          <a:stretch/>
        </p:blipFill>
        <p:spPr bwMode="auto">
          <a:xfrm>
            <a:off x="0" y="193676"/>
            <a:ext cx="6140741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7E0BC72-F41F-4E5F-83A6-398F3DF4926A}"/>
              </a:ext>
            </a:extLst>
          </p:cNvPr>
          <p:cNvSpPr txBox="1"/>
          <p:nvPr/>
        </p:nvSpPr>
        <p:spPr>
          <a:xfrm>
            <a:off x="830434" y="2186062"/>
            <a:ext cx="840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Cu</a:t>
            </a:r>
            <a:r>
              <a:rPr lang="nl-NL" sz="2800" baseline="30000" dirty="0">
                <a:solidFill>
                  <a:schemeClr val="bg1"/>
                </a:solidFill>
              </a:rPr>
              <a:t>2+        </a:t>
            </a:r>
            <a:r>
              <a:rPr lang="nl-NL" sz="800" baseline="30000" dirty="0">
                <a:solidFill>
                  <a:schemeClr val="bg1"/>
                </a:solidFill>
              </a:rPr>
              <a:t> </a:t>
            </a:r>
            <a:r>
              <a:rPr lang="nl-NL" sz="2800" baseline="300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714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_T01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50165" r="10941" b="3999"/>
          <a:stretch/>
        </p:blipFill>
        <p:spPr bwMode="auto">
          <a:xfrm>
            <a:off x="947956" y="333222"/>
            <a:ext cx="7172587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7826928" y="528506"/>
            <a:ext cx="25167" cy="302842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31CEDF6E-192B-178D-A1BD-4B2CFDC5F73D}"/>
              </a:ext>
            </a:extLst>
          </p:cNvPr>
          <p:cNvSpPr/>
          <p:nvPr/>
        </p:nvSpPr>
        <p:spPr>
          <a:xfrm>
            <a:off x="1224792" y="324000"/>
            <a:ext cx="6342077" cy="302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E023E4C-4C9D-7907-9F89-8E751D13B4FC}"/>
              </a:ext>
            </a:extLst>
          </p:cNvPr>
          <p:cNvSpPr/>
          <p:nvPr/>
        </p:nvSpPr>
        <p:spPr>
          <a:xfrm>
            <a:off x="1224792" y="3348606"/>
            <a:ext cx="6342077" cy="302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6019E6-AD13-5C80-773C-0F30D66D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8"/>
          <a:stretch/>
        </p:blipFill>
        <p:spPr>
          <a:xfrm>
            <a:off x="3543648" y="4321834"/>
            <a:ext cx="2690276" cy="23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_T01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50165" r="10941" b="3999"/>
          <a:stretch/>
        </p:blipFill>
        <p:spPr bwMode="auto">
          <a:xfrm>
            <a:off x="947956" y="333222"/>
            <a:ext cx="7172587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7826928" y="528506"/>
            <a:ext cx="25167" cy="302842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011486" y="1518407"/>
            <a:ext cx="1132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Bron-spanning:1,10 V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4812F3B-E463-592A-75C8-656572F5407F}"/>
              </a:ext>
            </a:extLst>
          </p:cNvPr>
          <p:cNvSpPr/>
          <p:nvPr/>
        </p:nvSpPr>
        <p:spPr>
          <a:xfrm>
            <a:off x="1224792" y="324000"/>
            <a:ext cx="6342077" cy="302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F77E4C6-EE9B-DEAF-D42A-3E67B445B431}"/>
              </a:ext>
            </a:extLst>
          </p:cNvPr>
          <p:cNvSpPr/>
          <p:nvPr/>
        </p:nvSpPr>
        <p:spPr>
          <a:xfrm>
            <a:off x="1224792" y="3348606"/>
            <a:ext cx="6342077" cy="302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B8FF88-5927-7D3E-F3D0-7FCDC9D3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8"/>
          <a:stretch/>
        </p:blipFill>
        <p:spPr>
          <a:xfrm>
            <a:off x="3543648" y="4321834"/>
            <a:ext cx="2690276" cy="23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5075AA5-6402-036C-9CFE-7858344EF9C7}"/>
              </a:ext>
            </a:extLst>
          </p:cNvPr>
          <p:cNvSpPr txBox="1"/>
          <p:nvPr/>
        </p:nvSpPr>
        <p:spPr>
          <a:xfrm>
            <a:off x="232912" y="156953"/>
            <a:ext cx="8678175" cy="6067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Elektrochemische cel		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namen: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gaat een elektrochemische cel bouwen.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Beschikbaar:	voltmeter			oplossing van kopersulfaat in bekerglaasje 50 mL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verbindingsdraden 		oplossing van natriumnitraat in bekerglaasje 50 mL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krokodillenklemmen 		oplossing van zinknitraat in bekerglaasje 50 mL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zinkelektrode 			strook papier als zoutbrug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koolstofelektrode 		statief met twee klemmen (kast)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koperelektrode  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l-NL" sz="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 een elektrochemische cel. Maak eventueel een keuze uit bovenstaande materialen.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zoutbrug maak je door de strook papier te dompelen in een zoutoplossing.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 statief en klemmen voor de bekerglaasjes.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07000"/>
              </a:lnSpc>
              <a:spcAft>
                <a:spcPts val="800"/>
              </a:spcAft>
            </a:pPr>
            <a:r>
              <a:rPr lang="nl-NL" sz="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Maak een schematische tekening van je elektrochemische cel. Benoem de onderdelen. Geef de elektronenstroom aan. Geef aan wat   de pluspool is en waarom dat de pluspool is.</a:t>
            </a:r>
          </a:p>
          <a:p>
            <a:pPr marL="180975" indent="-180975"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Meet de bronspanning (meter: 2V, DC, stekkers in V en COMMON): 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Maak een schematische tekening van een opstelling (gebruikmakend van dezelfde  materialen) die precies het </a:t>
            </a:r>
            <a:r>
              <a:rPr lang="nl-N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dubbele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voltage levert.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9588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1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76"/>
            <a:ext cx="905668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5BD27860-C179-4D19-B73A-D723E6CB7490}"/>
              </a:ext>
            </a:extLst>
          </p:cNvPr>
          <p:cNvGrpSpPr/>
          <p:nvPr/>
        </p:nvGrpSpPr>
        <p:grpSpPr>
          <a:xfrm>
            <a:off x="5839003" y="1476551"/>
            <a:ext cx="3593026" cy="2263939"/>
            <a:chOff x="5839003" y="1476551"/>
            <a:chExt cx="3593026" cy="2263939"/>
          </a:xfrm>
        </p:grpSpPr>
        <p:sp>
          <p:nvSpPr>
            <p:cNvPr id="15" name="Koorde 14">
              <a:extLst>
                <a:ext uri="{FF2B5EF4-FFF2-40B4-BE49-F238E27FC236}">
                  <a16:creationId xmlns:a16="http://schemas.microsoft.com/office/drawing/2014/main" id="{813D640B-40C0-49FA-AC87-807E810BDCDA}"/>
                </a:ext>
              </a:extLst>
            </p:cNvPr>
            <p:cNvSpPr/>
            <p:nvPr/>
          </p:nvSpPr>
          <p:spPr>
            <a:xfrm rot="6388655">
              <a:off x="6971671" y="1280132"/>
              <a:ext cx="1720871" cy="3199845"/>
            </a:xfrm>
            <a:prstGeom prst="chord">
              <a:avLst>
                <a:gd name="adj1" fmla="val 6878733"/>
                <a:gd name="adj2" fmla="val 9935978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FE0FAF49-E5C7-43EF-9C4C-2F31C0EA8085}"/>
                </a:ext>
              </a:extLst>
            </p:cNvPr>
            <p:cNvGrpSpPr/>
            <p:nvPr/>
          </p:nvGrpSpPr>
          <p:grpSpPr>
            <a:xfrm>
              <a:off x="5839003" y="1476551"/>
              <a:ext cx="2361600" cy="1792131"/>
              <a:chOff x="5839003" y="1476551"/>
              <a:chExt cx="2361600" cy="1792131"/>
            </a:xfrm>
          </p:grpSpPr>
          <p:sp>
            <p:nvSpPr>
              <p:cNvPr id="17" name="Koorde 16">
                <a:extLst>
                  <a:ext uri="{FF2B5EF4-FFF2-40B4-BE49-F238E27FC236}">
                    <a16:creationId xmlns:a16="http://schemas.microsoft.com/office/drawing/2014/main" id="{0FFD0462-373A-4F49-BEDC-5103F4F9D4AE}"/>
                  </a:ext>
                </a:extLst>
              </p:cNvPr>
              <p:cNvSpPr/>
              <p:nvPr/>
            </p:nvSpPr>
            <p:spPr>
              <a:xfrm rot="17299518">
                <a:off x="6186931" y="1673033"/>
                <a:ext cx="1247721" cy="1943578"/>
              </a:xfrm>
              <a:prstGeom prst="chord">
                <a:avLst>
                  <a:gd name="adj1" fmla="val 6494193"/>
                  <a:gd name="adj2" fmla="val 11648296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Koorde 17">
                <a:extLst>
                  <a:ext uri="{FF2B5EF4-FFF2-40B4-BE49-F238E27FC236}">
                    <a16:creationId xmlns:a16="http://schemas.microsoft.com/office/drawing/2014/main" id="{82B06608-E2C8-40B8-A467-DE460104204A}"/>
                  </a:ext>
                </a:extLst>
              </p:cNvPr>
              <p:cNvSpPr/>
              <p:nvPr/>
            </p:nvSpPr>
            <p:spPr>
              <a:xfrm rot="17460000">
                <a:off x="6332224" y="1065600"/>
                <a:ext cx="1457428" cy="2279330"/>
              </a:xfrm>
              <a:prstGeom prst="chord">
                <a:avLst>
                  <a:gd name="adj1" fmla="val 6507645"/>
                  <a:gd name="adj2" fmla="val 10844058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E4B14550-D102-42D8-8C91-752C567B69E5}"/>
                  </a:ext>
                </a:extLst>
              </p:cNvPr>
              <p:cNvGrpSpPr/>
              <p:nvPr/>
            </p:nvGrpSpPr>
            <p:grpSpPr>
              <a:xfrm>
                <a:off x="6727047" y="1945122"/>
                <a:ext cx="1209600" cy="934933"/>
                <a:chOff x="6727047" y="1945122"/>
                <a:chExt cx="1209600" cy="934933"/>
              </a:xfrm>
            </p:grpSpPr>
            <p:sp>
              <p:nvSpPr>
                <p:cNvPr id="20" name="Rechthoek: afgeronde hoeken 19">
                  <a:extLst>
                    <a:ext uri="{FF2B5EF4-FFF2-40B4-BE49-F238E27FC236}">
                      <a16:creationId xmlns:a16="http://schemas.microsoft.com/office/drawing/2014/main" id="{5EFD3A9C-BD85-40E9-8091-46C2DC8AA5DA}"/>
                    </a:ext>
                  </a:extLst>
                </p:cNvPr>
                <p:cNvSpPr/>
                <p:nvPr/>
              </p:nvSpPr>
              <p:spPr>
                <a:xfrm>
                  <a:off x="6727047" y="1997868"/>
                  <a:ext cx="1209600" cy="882187"/>
                </a:xfrm>
                <a:prstGeom prst="roundRect">
                  <a:avLst>
                    <a:gd name="adj" fmla="val 9329"/>
                  </a:avLst>
                </a:prstGeom>
                <a:solidFill>
                  <a:schemeClr val="bg1">
                    <a:alpha val="5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" name="Ovaal 20">
                  <a:extLst>
                    <a:ext uri="{FF2B5EF4-FFF2-40B4-BE49-F238E27FC236}">
                      <a16:creationId xmlns:a16="http://schemas.microsoft.com/office/drawing/2014/main" id="{C965B30E-50A2-481B-A84F-5AA605FEB8CB}"/>
                    </a:ext>
                  </a:extLst>
                </p:cNvPr>
                <p:cNvSpPr/>
                <p:nvPr/>
              </p:nvSpPr>
              <p:spPr>
                <a:xfrm>
                  <a:off x="6727047" y="1945122"/>
                  <a:ext cx="1209599" cy="178391"/>
                </a:xfrm>
                <a:prstGeom prst="ellips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solidFill>
                    <a:schemeClr val="accent1">
                      <a:shade val="50000"/>
                      <a:alpha val="3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DA555D7D-CFF7-47E7-9FAB-BC1F53CDDB01}"/>
              </a:ext>
            </a:extLst>
          </p:cNvPr>
          <p:cNvSpPr txBox="1"/>
          <p:nvPr/>
        </p:nvSpPr>
        <p:spPr>
          <a:xfrm>
            <a:off x="830434" y="2186062"/>
            <a:ext cx="840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Cu</a:t>
            </a:r>
            <a:r>
              <a:rPr lang="nl-NL" sz="2800" baseline="30000" dirty="0">
                <a:solidFill>
                  <a:schemeClr val="bg1"/>
                </a:solidFill>
              </a:rPr>
              <a:t>2+        </a:t>
            </a:r>
            <a:r>
              <a:rPr lang="nl-NL" sz="800" baseline="30000" dirty="0">
                <a:solidFill>
                  <a:schemeClr val="bg1"/>
                </a:solidFill>
              </a:rPr>
              <a:t> </a:t>
            </a:r>
            <a:r>
              <a:rPr lang="nl-NL" sz="2800" baseline="300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598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47"/>
            <a:ext cx="90566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30434" y="2186062"/>
            <a:ext cx="840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Cu</a:t>
            </a:r>
            <a:r>
              <a:rPr lang="nl-NL" sz="2800" baseline="30000" dirty="0">
                <a:solidFill>
                  <a:schemeClr val="bg1"/>
                </a:solidFill>
              </a:rPr>
              <a:t>2+        </a:t>
            </a:r>
            <a:r>
              <a:rPr lang="nl-NL" sz="800" baseline="30000" dirty="0">
                <a:solidFill>
                  <a:schemeClr val="bg1"/>
                </a:solidFill>
              </a:rPr>
              <a:t> </a:t>
            </a:r>
            <a:r>
              <a:rPr lang="nl-NL" sz="2800" baseline="300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r>
              <a:rPr lang="nl-NL" sz="2800" dirty="0"/>
              <a:t>                                                        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r>
              <a:rPr lang="nl-NL" sz="2800" baseline="30000" dirty="0">
                <a:solidFill>
                  <a:schemeClr val="bg1"/>
                </a:solidFill>
              </a:rPr>
              <a:t>2+</a:t>
            </a:r>
            <a:r>
              <a:rPr lang="nl-NL" sz="2800" dirty="0"/>
              <a:t>         </a:t>
            </a:r>
            <a:r>
              <a:rPr lang="nl-NL" sz="800" dirty="0"/>
              <a:t> </a:t>
            </a:r>
            <a:r>
              <a:rPr lang="nl-NL" sz="2800" dirty="0">
                <a:solidFill>
                  <a:schemeClr val="bg1"/>
                </a:solidFill>
              </a:rPr>
              <a:t>Cu</a:t>
            </a:r>
            <a:r>
              <a:rPr lang="nl-NL" sz="2800" dirty="0"/>
              <a:t>         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CD8B416-7DFC-4830-97C9-1820AD0F6F7A}"/>
              </a:ext>
            </a:extLst>
          </p:cNvPr>
          <p:cNvGrpSpPr/>
          <p:nvPr/>
        </p:nvGrpSpPr>
        <p:grpSpPr>
          <a:xfrm>
            <a:off x="5839003" y="1476551"/>
            <a:ext cx="3593026" cy="2263939"/>
            <a:chOff x="5839003" y="1476551"/>
            <a:chExt cx="3593026" cy="2263939"/>
          </a:xfrm>
        </p:grpSpPr>
        <p:sp>
          <p:nvSpPr>
            <p:cNvPr id="11" name="Koorde 10">
              <a:extLst>
                <a:ext uri="{FF2B5EF4-FFF2-40B4-BE49-F238E27FC236}">
                  <a16:creationId xmlns:a16="http://schemas.microsoft.com/office/drawing/2014/main" id="{E6D6E7CA-CF7E-43F6-A374-6A194672E936}"/>
                </a:ext>
              </a:extLst>
            </p:cNvPr>
            <p:cNvSpPr/>
            <p:nvPr/>
          </p:nvSpPr>
          <p:spPr>
            <a:xfrm rot="6388655">
              <a:off x="6971671" y="1280132"/>
              <a:ext cx="1720871" cy="3199845"/>
            </a:xfrm>
            <a:prstGeom prst="chord">
              <a:avLst>
                <a:gd name="adj1" fmla="val 6878733"/>
                <a:gd name="adj2" fmla="val 9935978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D701CC71-DC4C-4387-B02B-AA44A91431F0}"/>
                </a:ext>
              </a:extLst>
            </p:cNvPr>
            <p:cNvGrpSpPr/>
            <p:nvPr/>
          </p:nvGrpSpPr>
          <p:grpSpPr>
            <a:xfrm>
              <a:off x="5839003" y="1476551"/>
              <a:ext cx="2361600" cy="1792131"/>
              <a:chOff x="5839003" y="1476551"/>
              <a:chExt cx="2361600" cy="1792131"/>
            </a:xfrm>
          </p:grpSpPr>
          <p:sp>
            <p:nvSpPr>
              <p:cNvPr id="6" name="Koorde 5">
                <a:extLst>
                  <a:ext uri="{FF2B5EF4-FFF2-40B4-BE49-F238E27FC236}">
                    <a16:creationId xmlns:a16="http://schemas.microsoft.com/office/drawing/2014/main" id="{CECF55AE-6D52-4718-B887-3FDA71A5C1DB}"/>
                  </a:ext>
                </a:extLst>
              </p:cNvPr>
              <p:cNvSpPr/>
              <p:nvPr/>
            </p:nvSpPr>
            <p:spPr>
              <a:xfrm rot="17299518">
                <a:off x="6186931" y="1673033"/>
                <a:ext cx="1247721" cy="1943578"/>
              </a:xfrm>
              <a:prstGeom prst="chord">
                <a:avLst>
                  <a:gd name="adj1" fmla="val 6494193"/>
                  <a:gd name="adj2" fmla="val 11648296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Koorde 8">
                <a:extLst>
                  <a:ext uri="{FF2B5EF4-FFF2-40B4-BE49-F238E27FC236}">
                    <a16:creationId xmlns:a16="http://schemas.microsoft.com/office/drawing/2014/main" id="{1B8CFF9F-2D90-4134-8458-A3188181B2DD}"/>
                  </a:ext>
                </a:extLst>
              </p:cNvPr>
              <p:cNvSpPr/>
              <p:nvPr/>
            </p:nvSpPr>
            <p:spPr>
              <a:xfrm rot="17460000">
                <a:off x="6332224" y="1065600"/>
                <a:ext cx="1457428" cy="2279330"/>
              </a:xfrm>
              <a:prstGeom prst="chord">
                <a:avLst>
                  <a:gd name="adj1" fmla="val 6507645"/>
                  <a:gd name="adj2" fmla="val 10844058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734EFB3E-405E-4EC4-82F2-43674A4AD1C7}"/>
                  </a:ext>
                </a:extLst>
              </p:cNvPr>
              <p:cNvGrpSpPr/>
              <p:nvPr/>
            </p:nvGrpSpPr>
            <p:grpSpPr>
              <a:xfrm>
                <a:off x="6727047" y="1945122"/>
                <a:ext cx="1209600" cy="934933"/>
                <a:chOff x="6727047" y="1945122"/>
                <a:chExt cx="1209600" cy="934933"/>
              </a:xfrm>
            </p:grpSpPr>
            <p:sp>
              <p:nvSpPr>
                <p:cNvPr id="3" name="Rechthoek: afgeronde hoeken 2">
                  <a:extLst>
                    <a:ext uri="{FF2B5EF4-FFF2-40B4-BE49-F238E27FC236}">
                      <a16:creationId xmlns:a16="http://schemas.microsoft.com/office/drawing/2014/main" id="{C1A8F839-5CAB-4212-AD00-A10135427A29}"/>
                    </a:ext>
                  </a:extLst>
                </p:cNvPr>
                <p:cNvSpPr/>
                <p:nvPr/>
              </p:nvSpPr>
              <p:spPr>
                <a:xfrm>
                  <a:off x="6727047" y="1997868"/>
                  <a:ext cx="1209600" cy="882187"/>
                </a:xfrm>
                <a:prstGeom prst="roundRect">
                  <a:avLst>
                    <a:gd name="adj" fmla="val 9329"/>
                  </a:avLst>
                </a:prstGeom>
                <a:solidFill>
                  <a:srgbClr val="FFFFFF">
                    <a:alpha val="5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" name="Ovaal 3">
                  <a:extLst>
                    <a:ext uri="{FF2B5EF4-FFF2-40B4-BE49-F238E27FC236}">
                      <a16:creationId xmlns:a16="http://schemas.microsoft.com/office/drawing/2014/main" id="{22AABC23-1B90-41C5-9DDA-9083C4D0BACF}"/>
                    </a:ext>
                  </a:extLst>
                </p:cNvPr>
                <p:cNvSpPr/>
                <p:nvPr/>
              </p:nvSpPr>
              <p:spPr>
                <a:xfrm>
                  <a:off x="6727047" y="1945122"/>
                  <a:ext cx="1209599" cy="178391"/>
                </a:xfrm>
                <a:prstGeom prst="ellips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solidFill>
                    <a:schemeClr val="accent1">
                      <a:shade val="50000"/>
                      <a:alpha val="3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221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30434" y="2186062"/>
            <a:ext cx="840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Cu</a:t>
            </a:r>
            <a:r>
              <a:rPr lang="nl-NL" sz="2800" baseline="30000" dirty="0">
                <a:solidFill>
                  <a:schemeClr val="bg1"/>
                </a:solidFill>
              </a:rPr>
              <a:t>2+        </a:t>
            </a:r>
            <a:r>
              <a:rPr lang="nl-NL" sz="800" baseline="30000" dirty="0">
                <a:solidFill>
                  <a:schemeClr val="bg1"/>
                </a:solidFill>
              </a:rPr>
              <a:t> </a:t>
            </a:r>
            <a:r>
              <a:rPr lang="nl-NL" sz="2800" baseline="300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r>
              <a:rPr lang="nl-NL" sz="2800" dirty="0"/>
              <a:t>                                                        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r>
              <a:rPr lang="nl-NL" sz="2800" baseline="30000" dirty="0">
                <a:solidFill>
                  <a:schemeClr val="bg1"/>
                </a:solidFill>
              </a:rPr>
              <a:t>2+</a:t>
            </a:r>
            <a:r>
              <a:rPr lang="nl-NL" sz="2800" dirty="0"/>
              <a:t>         </a:t>
            </a:r>
            <a:r>
              <a:rPr lang="nl-NL" sz="800" dirty="0"/>
              <a:t> </a:t>
            </a:r>
            <a:r>
              <a:rPr lang="nl-NL" sz="2800" dirty="0">
                <a:solidFill>
                  <a:schemeClr val="bg1"/>
                </a:solidFill>
              </a:rPr>
              <a:t>Cu</a:t>
            </a:r>
            <a:r>
              <a:rPr lang="nl-NL" sz="2800" dirty="0"/>
              <a:t>         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CD8B416-7DFC-4830-97C9-1820AD0F6F7A}"/>
              </a:ext>
            </a:extLst>
          </p:cNvPr>
          <p:cNvGrpSpPr/>
          <p:nvPr/>
        </p:nvGrpSpPr>
        <p:grpSpPr>
          <a:xfrm>
            <a:off x="5839003" y="1476551"/>
            <a:ext cx="3593026" cy="2263939"/>
            <a:chOff x="5839003" y="1476551"/>
            <a:chExt cx="3593026" cy="2263939"/>
          </a:xfrm>
        </p:grpSpPr>
        <p:sp>
          <p:nvSpPr>
            <p:cNvPr id="11" name="Koorde 10">
              <a:extLst>
                <a:ext uri="{FF2B5EF4-FFF2-40B4-BE49-F238E27FC236}">
                  <a16:creationId xmlns:a16="http://schemas.microsoft.com/office/drawing/2014/main" id="{E6D6E7CA-CF7E-43F6-A374-6A194672E936}"/>
                </a:ext>
              </a:extLst>
            </p:cNvPr>
            <p:cNvSpPr/>
            <p:nvPr/>
          </p:nvSpPr>
          <p:spPr>
            <a:xfrm rot="6388655">
              <a:off x="6971671" y="1280132"/>
              <a:ext cx="1720871" cy="3199845"/>
            </a:xfrm>
            <a:prstGeom prst="chord">
              <a:avLst>
                <a:gd name="adj1" fmla="val 6878733"/>
                <a:gd name="adj2" fmla="val 9935978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D701CC71-DC4C-4387-B02B-AA44A91431F0}"/>
                </a:ext>
              </a:extLst>
            </p:cNvPr>
            <p:cNvGrpSpPr/>
            <p:nvPr/>
          </p:nvGrpSpPr>
          <p:grpSpPr>
            <a:xfrm>
              <a:off x="5839003" y="1476551"/>
              <a:ext cx="2361600" cy="1792131"/>
              <a:chOff x="5839003" y="1476551"/>
              <a:chExt cx="2361600" cy="1792131"/>
            </a:xfrm>
          </p:grpSpPr>
          <p:sp>
            <p:nvSpPr>
              <p:cNvPr id="6" name="Koorde 5">
                <a:extLst>
                  <a:ext uri="{FF2B5EF4-FFF2-40B4-BE49-F238E27FC236}">
                    <a16:creationId xmlns:a16="http://schemas.microsoft.com/office/drawing/2014/main" id="{CECF55AE-6D52-4718-B887-3FDA71A5C1DB}"/>
                  </a:ext>
                </a:extLst>
              </p:cNvPr>
              <p:cNvSpPr/>
              <p:nvPr/>
            </p:nvSpPr>
            <p:spPr>
              <a:xfrm rot="17299518">
                <a:off x="6186931" y="1673033"/>
                <a:ext cx="1247721" cy="1943578"/>
              </a:xfrm>
              <a:prstGeom prst="chord">
                <a:avLst>
                  <a:gd name="adj1" fmla="val 6494193"/>
                  <a:gd name="adj2" fmla="val 11648296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Koorde 8">
                <a:extLst>
                  <a:ext uri="{FF2B5EF4-FFF2-40B4-BE49-F238E27FC236}">
                    <a16:creationId xmlns:a16="http://schemas.microsoft.com/office/drawing/2014/main" id="{1B8CFF9F-2D90-4134-8458-A3188181B2DD}"/>
                  </a:ext>
                </a:extLst>
              </p:cNvPr>
              <p:cNvSpPr/>
              <p:nvPr/>
            </p:nvSpPr>
            <p:spPr>
              <a:xfrm rot="17460000">
                <a:off x="6332224" y="1065600"/>
                <a:ext cx="1457428" cy="2279330"/>
              </a:xfrm>
              <a:prstGeom prst="chord">
                <a:avLst>
                  <a:gd name="adj1" fmla="val 6507645"/>
                  <a:gd name="adj2" fmla="val 10844058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734EFB3E-405E-4EC4-82F2-43674A4AD1C7}"/>
                  </a:ext>
                </a:extLst>
              </p:cNvPr>
              <p:cNvGrpSpPr/>
              <p:nvPr/>
            </p:nvGrpSpPr>
            <p:grpSpPr>
              <a:xfrm>
                <a:off x="6727047" y="1945122"/>
                <a:ext cx="1209600" cy="934933"/>
                <a:chOff x="6727047" y="1945122"/>
                <a:chExt cx="1209600" cy="934933"/>
              </a:xfrm>
            </p:grpSpPr>
            <p:sp>
              <p:nvSpPr>
                <p:cNvPr id="3" name="Rechthoek: afgeronde hoeken 2">
                  <a:extLst>
                    <a:ext uri="{FF2B5EF4-FFF2-40B4-BE49-F238E27FC236}">
                      <a16:creationId xmlns:a16="http://schemas.microsoft.com/office/drawing/2014/main" id="{C1A8F839-5CAB-4212-AD00-A10135427A29}"/>
                    </a:ext>
                  </a:extLst>
                </p:cNvPr>
                <p:cNvSpPr/>
                <p:nvPr/>
              </p:nvSpPr>
              <p:spPr>
                <a:xfrm>
                  <a:off x="6727047" y="1997868"/>
                  <a:ext cx="1209600" cy="882187"/>
                </a:xfrm>
                <a:prstGeom prst="roundRect">
                  <a:avLst>
                    <a:gd name="adj" fmla="val 9329"/>
                  </a:avLst>
                </a:prstGeom>
                <a:solidFill>
                  <a:schemeClr val="bg1">
                    <a:alpha val="5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" name="Ovaal 3">
                  <a:extLst>
                    <a:ext uri="{FF2B5EF4-FFF2-40B4-BE49-F238E27FC236}">
                      <a16:creationId xmlns:a16="http://schemas.microsoft.com/office/drawing/2014/main" id="{22AABC23-1B90-41C5-9DDA-9083C4D0BACF}"/>
                    </a:ext>
                  </a:extLst>
                </p:cNvPr>
                <p:cNvSpPr/>
                <p:nvPr/>
              </p:nvSpPr>
              <p:spPr>
                <a:xfrm>
                  <a:off x="6727047" y="1945122"/>
                  <a:ext cx="1209599" cy="178391"/>
                </a:xfrm>
                <a:prstGeom prst="ellips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solidFill>
                    <a:schemeClr val="accent1">
                      <a:shade val="50000"/>
                      <a:alpha val="3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4172D869-F831-47CC-AA8C-AED8737A4413}"/>
              </a:ext>
            </a:extLst>
          </p:cNvPr>
          <p:cNvGrpSpPr/>
          <p:nvPr/>
        </p:nvGrpSpPr>
        <p:grpSpPr>
          <a:xfrm>
            <a:off x="4323403" y="2661246"/>
            <a:ext cx="1399435" cy="1285132"/>
            <a:chOff x="4323403" y="2661246"/>
            <a:chExt cx="1399435" cy="1285132"/>
          </a:xfrm>
        </p:grpSpPr>
        <p:sp>
          <p:nvSpPr>
            <p:cNvPr id="17" name="Tekstvak 3">
              <a:extLst>
                <a:ext uri="{FF2B5EF4-FFF2-40B4-BE49-F238E27FC236}">
                  <a16:creationId xmlns:a16="http://schemas.microsoft.com/office/drawing/2014/main" id="{5056F6D3-CA85-444D-8B65-64BBBBD02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000" y="3424090"/>
              <a:ext cx="13668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2800" dirty="0"/>
                <a:t> </a:t>
              </a:r>
              <a:r>
                <a:rPr lang="nl-NL" altLang="nl-NL" sz="2800" dirty="0">
                  <a:solidFill>
                    <a:srgbClr val="FF0000"/>
                  </a:solidFill>
                </a:rPr>
                <a:t>2</a:t>
              </a:r>
              <a:r>
                <a:rPr lang="nl-NL" altLang="nl-NL" sz="2800" dirty="0"/>
                <a:t> </a:t>
              </a:r>
              <a:r>
                <a:rPr lang="nl-NL" altLang="nl-NL" sz="2800" dirty="0">
                  <a:solidFill>
                    <a:srgbClr val="FF0000"/>
                  </a:solidFill>
                </a:rPr>
                <a:t>e</a:t>
              </a:r>
              <a:r>
                <a:rPr lang="nl-NL" altLang="nl-NL" sz="2800" baseline="50000" dirty="0">
                  <a:solidFill>
                    <a:srgbClr val="FF0000"/>
                  </a:solidFill>
                </a:rPr>
                <a:t>-</a:t>
              </a:r>
              <a:endParaRPr lang="nl-NL" alt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18" name="Pijl: U-vormig 17">
              <a:extLst>
                <a:ext uri="{FF2B5EF4-FFF2-40B4-BE49-F238E27FC236}">
                  <a16:creationId xmlns:a16="http://schemas.microsoft.com/office/drawing/2014/main" id="{E46412A9-BF33-42B4-A5E5-50A51001BAC3}"/>
                </a:ext>
              </a:extLst>
            </p:cNvPr>
            <p:cNvSpPr/>
            <p:nvPr/>
          </p:nvSpPr>
          <p:spPr>
            <a:xfrm rot="10800000">
              <a:off x="4323403" y="2661246"/>
              <a:ext cx="802254" cy="687043"/>
            </a:xfrm>
            <a:prstGeom prst="uturnArrow">
              <a:avLst>
                <a:gd name="adj1" fmla="val 13318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9DBB8197-675B-A2BD-B05B-758638098101}"/>
              </a:ext>
            </a:extLst>
          </p:cNvPr>
          <p:cNvSpPr/>
          <p:nvPr/>
        </p:nvSpPr>
        <p:spPr>
          <a:xfrm>
            <a:off x="5812647" y="4829175"/>
            <a:ext cx="9144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>
                <a:solidFill>
                  <a:schemeClr val="tx1"/>
                </a:solidFill>
              </a:rPr>
              <a:t>Zn</a:t>
            </a:r>
            <a:endParaRPr lang="nl-NL" sz="21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6CFAE68-007F-3C23-9BEA-311877BA311C}"/>
              </a:ext>
            </a:extLst>
          </p:cNvPr>
          <p:cNvSpPr/>
          <p:nvPr/>
        </p:nvSpPr>
        <p:spPr>
          <a:xfrm>
            <a:off x="2695575" y="48291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>
                <a:solidFill>
                  <a:schemeClr val="tx1"/>
                </a:solidFill>
              </a:rPr>
              <a:t>Cu</a:t>
            </a:r>
            <a:r>
              <a:rPr lang="nl-NL" sz="2100" baseline="30000" dirty="0">
                <a:solidFill>
                  <a:schemeClr val="tx1"/>
                </a:solidFill>
              </a:rPr>
              <a:t>2+</a:t>
            </a:r>
            <a:endParaRPr lang="nl-NL" sz="2100" dirty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EBFB66-F61B-58F6-AA64-14853634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47"/>
            <a:ext cx="90566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FE5D98FA-5443-3CD8-9301-91BC1D608DB2}"/>
              </a:ext>
            </a:extLst>
          </p:cNvPr>
          <p:cNvSpPr/>
          <p:nvPr/>
        </p:nvSpPr>
        <p:spPr>
          <a:xfrm>
            <a:off x="3275215" y="97199"/>
            <a:ext cx="5781473" cy="3863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3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r="32320"/>
          <a:stretch/>
        </p:blipFill>
        <p:spPr bwMode="auto">
          <a:xfrm>
            <a:off x="0" y="223184"/>
            <a:ext cx="612958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ECD8B416-7DFC-4830-97C9-1820AD0F6F7A}"/>
              </a:ext>
            </a:extLst>
          </p:cNvPr>
          <p:cNvGrpSpPr/>
          <p:nvPr/>
        </p:nvGrpSpPr>
        <p:grpSpPr>
          <a:xfrm>
            <a:off x="5839003" y="1476551"/>
            <a:ext cx="3593026" cy="2263939"/>
            <a:chOff x="5839003" y="1476551"/>
            <a:chExt cx="3593026" cy="2263939"/>
          </a:xfrm>
        </p:grpSpPr>
        <p:sp>
          <p:nvSpPr>
            <p:cNvPr id="11" name="Koorde 10">
              <a:extLst>
                <a:ext uri="{FF2B5EF4-FFF2-40B4-BE49-F238E27FC236}">
                  <a16:creationId xmlns:a16="http://schemas.microsoft.com/office/drawing/2014/main" id="{E6D6E7CA-CF7E-43F6-A374-6A194672E936}"/>
                </a:ext>
              </a:extLst>
            </p:cNvPr>
            <p:cNvSpPr/>
            <p:nvPr/>
          </p:nvSpPr>
          <p:spPr>
            <a:xfrm rot="6388655">
              <a:off x="6971671" y="1280132"/>
              <a:ext cx="1720871" cy="3199845"/>
            </a:xfrm>
            <a:prstGeom prst="chord">
              <a:avLst>
                <a:gd name="adj1" fmla="val 6878733"/>
                <a:gd name="adj2" fmla="val 9935978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D701CC71-DC4C-4387-B02B-AA44A91431F0}"/>
                </a:ext>
              </a:extLst>
            </p:cNvPr>
            <p:cNvGrpSpPr/>
            <p:nvPr/>
          </p:nvGrpSpPr>
          <p:grpSpPr>
            <a:xfrm>
              <a:off x="5839003" y="1476551"/>
              <a:ext cx="2361600" cy="1792131"/>
              <a:chOff x="5839003" y="1476551"/>
              <a:chExt cx="2361600" cy="1792131"/>
            </a:xfrm>
          </p:grpSpPr>
          <p:sp>
            <p:nvSpPr>
              <p:cNvPr id="6" name="Koorde 5">
                <a:extLst>
                  <a:ext uri="{FF2B5EF4-FFF2-40B4-BE49-F238E27FC236}">
                    <a16:creationId xmlns:a16="http://schemas.microsoft.com/office/drawing/2014/main" id="{CECF55AE-6D52-4718-B887-3FDA71A5C1DB}"/>
                  </a:ext>
                </a:extLst>
              </p:cNvPr>
              <p:cNvSpPr/>
              <p:nvPr/>
            </p:nvSpPr>
            <p:spPr>
              <a:xfrm rot="17299518">
                <a:off x="6186931" y="1673033"/>
                <a:ext cx="1247721" cy="1943578"/>
              </a:xfrm>
              <a:prstGeom prst="chord">
                <a:avLst>
                  <a:gd name="adj1" fmla="val 6494193"/>
                  <a:gd name="adj2" fmla="val 11648296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Koorde 8">
                <a:extLst>
                  <a:ext uri="{FF2B5EF4-FFF2-40B4-BE49-F238E27FC236}">
                    <a16:creationId xmlns:a16="http://schemas.microsoft.com/office/drawing/2014/main" id="{1B8CFF9F-2D90-4134-8458-A3188181B2DD}"/>
                  </a:ext>
                </a:extLst>
              </p:cNvPr>
              <p:cNvSpPr/>
              <p:nvPr/>
            </p:nvSpPr>
            <p:spPr>
              <a:xfrm rot="17460000">
                <a:off x="6332224" y="1065600"/>
                <a:ext cx="1457428" cy="2279330"/>
              </a:xfrm>
              <a:prstGeom prst="chord">
                <a:avLst>
                  <a:gd name="adj1" fmla="val 6507645"/>
                  <a:gd name="adj2" fmla="val 10844058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734EFB3E-405E-4EC4-82F2-43674A4AD1C7}"/>
                  </a:ext>
                </a:extLst>
              </p:cNvPr>
              <p:cNvGrpSpPr/>
              <p:nvPr/>
            </p:nvGrpSpPr>
            <p:grpSpPr>
              <a:xfrm>
                <a:off x="6727047" y="1945122"/>
                <a:ext cx="1209600" cy="934933"/>
                <a:chOff x="6727047" y="1945122"/>
                <a:chExt cx="1209600" cy="934933"/>
              </a:xfrm>
            </p:grpSpPr>
            <p:sp>
              <p:nvSpPr>
                <p:cNvPr id="3" name="Rechthoek: afgeronde hoeken 2">
                  <a:extLst>
                    <a:ext uri="{FF2B5EF4-FFF2-40B4-BE49-F238E27FC236}">
                      <a16:creationId xmlns:a16="http://schemas.microsoft.com/office/drawing/2014/main" id="{C1A8F839-5CAB-4212-AD00-A10135427A29}"/>
                    </a:ext>
                  </a:extLst>
                </p:cNvPr>
                <p:cNvSpPr/>
                <p:nvPr/>
              </p:nvSpPr>
              <p:spPr>
                <a:xfrm>
                  <a:off x="6727047" y="1997868"/>
                  <a:ext cx="1209600" cy="882187"/>
                </a:xfrm>
                <a:prstGeom prst="roundRect">
                  <a:avLst>
                    <a:gd name="adj" fmla="val 9329"/>
                  </a:avLst>
                </a:prstGeom>
                <a:solidFill>
                  <a:schemeClr val="bg1">
                    <a:alpha val="5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" name="Ovaal 3">
                  <a:extLst>
                    <a:ext uri="{FF2B5EF4-FFF2-40B4-BE49-F238E27FC236}">
                      <a16:creationId xmlns:a16="http://schemas.microsoft.com/office/drawing/2014/main" id="{22AABC23-1B90-41C5-9DDA-9083C4D0BACF}"/>
                    </a:ext>
                  </a:extLst>
                </p:cNvPr>
                <p:cNvSpPr/>
                <p:nvPr/>
              </p:nvSpPr>
              <p:spPr>
                <a:xfrm>
                  <a:off x="6727047" y="1945122"/>
                  <a:ext cx="1209599" cy="178391"/>
                </a:xfrm>
                <a:prstGeom prst="ellips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solidFill>
                    <a:schemeClr val="accent1">
                      <a:shade val="50000"/>
                      <a:alpha val="3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4172D869-F831-47CC-AA8C-AED8737A4413}"/>
              </a:ext>
            </a:extLst>
          </p:cNvPr>
          <p:cNvGrpSpPr/>
          <p:nvPr/>
        </p:nvGrpSpPr>
        <p:grpSpPr>
          <a:xfrm>
            <a:off x="4323403" y="2661246"/>
            <a:ext cx="1399435" cy="1285132"/>
            <a:chOff x="4323403" y="2661246"/>
            <a:chExt cx="1399435" cy="1285132"/>
          </a:xfrm>
        </p:grpSpPr>
        <p:sp>
          <p:nvSpPr>
            <p:cNvPr id="17" name="Tekstvak 3">
              <a:extLst>
                <a:ext uri="{FF2B5EF4-FFF2-40B4-BE49-F238E27FC236}">
                  <a16:creationId xmlns:a16="http://schemas.microsoft.com/office/drawing/2014/main" id="{5056F6D3-CA85-444D-8B65-64BBBBD02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000" y="3424090"/>
              <a:ext cx="13668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2800" dirty="0"/>
                <a:t> </a:t>
              </a:r>
              <a:r>
                <a:rPr lang="nl-NL" altLang="nl-NL" sz="2800" dirty="0">
                  <a:solidFill>
                    <a:srgbClr val="FF0000"/>
                  </a:solidFill>
                </a:rPr>
                <a:t>2</a:t>
              </a:r>
              <a:r>
                <a:rPr lang="nl-NL" altLang="nl-NL" sz="2800" dirty="0"/>
                <a:t> </a:t>
              </a:r>
              <a:r>
                <a:rPr lang="nl-NL" altLang="nl-NL" sz="2800" dirty="0">
                  <a:solidFill>
                    <a:srgbClr val="FF0000"/>
                  </a:solidFill>
                </a:rPr>
                <a:t>e</a:t>
              </a:r>
              <a:r>
                <a:rPr lang="nl-NL" altLang="nl-NL" sz="2800" baseline="50000" dirty="0">
                  <a:solidFill>
                    <a:srgbClr val="FF0000"/>
                  </a:solidFill>
                </a:rPr>
                <a:t>-</a:t>
              </a:r>
              <a:endParaRPr lang="nl-NL" alt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18" name="Pijl: U-vormig 17">
              <a:extLst>
                <a:ext uri="{FF2B5EF4-FFF2-40B4-BE49-F238E27FC236}">
                  <a16:creationId xmlns:a16="http://schemas.microsoft.com/office/drawing/2014/main" id="{E46412A9-BF33-42B4-A5E5-50A51001BAC3}"/>
                </a:ext>
              </a:extLst>
            </p:cNvPr>
            <p:cNvSpPr/>
            <p:nvPr/>
          </p:nvSpPr>
          <p:spPr>
            <a:xfrm rot="10800000">
              <a:off x="4323403" y="2661246"/>
              <a:ext cx="802254" cy="687043"/>
            </a:xfrm>
            <a:prstGeom prst="uturnArrow">
              <a:avLst>
                <a:gd name="adj1" fmla="val 13318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  <p:sp>
        <p:nvSpPr>
          <p:cNvPr id="10" name="Ovaal 9">
            <a:extLst>
              <a:ext uri="{FF2B5EF4-FFF2-40B4-BE49-F238E27FC236}">
                <a16:creationId xmlns:a16="http://schemas.microsoft.com/office/drawing/2014/main" id="{9740C20E-F37D-3933-9BA6-73291AE8F03F}"/>
              </a:ext>
            </a:extLst>
          </p:cNvPr>
          <p:cNvSpPr/>
          <p:nvPr/>
        </p:nvSpPr>
        <p:spPr>
          <a:xfrm>
            <a:off x="4608000" y="482917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" dirty="0">
                <a:solidFill>
                  <a:schemeClr val="tx1"/>
                </a:solidFill>
              </a:rPr>
              <a:t>  </a:t>
            </a:r>
            <a:r>
              <a:rPr lang="nl-NL" sz="2100" dirty="0">
                <a:solidFill>
                  <a:schemeClr val="tx1"/>
                </a:solidFill>
              </a:rPr>
              <a:t>Zn</a:t>
            </a:r>
            <a:r>
              <a:rPr lang="nl-NL" sz="2100" baseline="30000" dirty="0">
                <a:solidFill>
                  <a:schemeClr val="tx1"/>
                </a:solidFill>
              </a:rPr>
              <a:t>2+</a:t>
            </a:r>
            <a:endParaRPr lang="nl-NL" sz="2100" baseline="30000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C9A0F1B8-C434-A3A7-A1E9-C75F85F8B30D}"/>
              </a:ext>
            </a:extLst>
          </p:cNvPr>
          <p:cNvSpPr/>
          <p:nvPr/>
        </p:nvSpPr>
        <p:spPr>
          <a:xfrm>
            <a:off x="5812647" y="4829175"/>
            <a:ext cx="9144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>
                <a:solidFill>
                  <a:schemeClr val="tx1"/>
                </a:solidFill>
              </a:rPr>
              <a:t>Zn</a:t>
            </a:r>
            <a:endParaRPr lang="nl-NL" sz="2100" dirty="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38A1B80B-8F12-4184-7C08-F163DAC245DD}"/>
              </a:ext>
            </a:extLst>
          </p:cNvPr>
          <p:cNvSpPr/>
          <p:nvPr/>
        </p:nvSpPr>
        <p:spPr>
          <a:xfrm>
            <a:off x="2695575" y="48291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>
                <a:solidFill>
                  <a:schemeClr val="tx1"/>
                </a:solidFill>
              </a:rPr>
              <a:t>Cu</a:t>
            </a:r>
            <a:r>
              <a:rPr lang="nl-NL" sz="2100" baseline="30000" dirty="0">
                <a:solidFill>
                  <a:schemeClr val="tx1"/>
                </a:solidFill>
              </a:rPr>
              <a:t>2+</a:t>
            </a:r>
            <a:endParaRPr lang="nl-NL" sz="2100" dirty="0">
              <a:solidFill>
                <a:schemeClr val="tx1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C91D411D-4B50-DBF4-C32C-AEFE5B113C1A}"/>
              </a:ext>
            </a:extLst>
          </p:cNvPr>
          <p:cNvSpPr>
            <a:spLocks noChangeAspect="1"/>
          </p:cNvSpPr>
          <p:nvPr/>
        </p:nvSpPr>
        <p:spPr>
          <a:xfrm>
            <a:off x="4726800" y="4942800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7B38AB72-EFAB-9613-E42B-1D0D4EE16F22}"/>
              </a:ext>
            </a:extLst>
          </p:cNvPr>
          <p:cNvSpPr>
            <a:spLocks noChangeAspect="1"/>
          </p:cNvSpPr>
          <p:nvPr/>
        </p:nvSpPr>
        <p:spPr>
          <a:xfrm>
            <a:off x="4718050" y="5472000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9C3311B8-404F-FCB0-9189-04D1F8209882}"/>
              </a:ext>
            </a:extLst>
          </p:cNvPr>
          <p:cNvSpPr/>
          <p:nvPr/>
        </p:nvSpPr>
        <p:spPr>
          <a:xfrm>
            <a:off x="3780000" y="4829175"/>
            <a:ext cx="914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Cu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FD96D33-0516-3E44-EBB0-39CC9446A5FB}"/>
              </a:ext>
            </a:extLst>
          </p:cNvPr>
          <p:cNvGrpSpPr/>
          <p:nvPr/>
        </p:nvGrpSpPr>
        <p:grpSpPr>
          <a:xfrm>
            <a:off x="5839003" y="193347"/>
            <a:ext cx="3593026" cy="3547143"/>
            <a:chOff x="5839003" y="193347"/>
            <a:chExt cx="3593026" cy="3547143"/>
          </a:xfrm>
        </p:grpSpPr>
        <p:pic>
          <p:nvPicPr>
            <p:cNvPr id="8" name="Afbeelding 1">
              <a:extLst>
                <a:ext uri="{FF2B5EF4-FFF2-40B4-BE49-F238E27FC236}">
                  <a16:creationId xmlns:a16="http://schemas.microsoft.com/office/drawing/2014/main" id="{0304E27D-DF5C-0F03-97F6-C7DF430DC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66"/>
            <a:stretch/>
          </p:blipFill>
          <p:spPr bwMode="auto">
            <a:xfrm>
              <a:off x="6137328" y="193347"/>
              <a:ext cx="2919359" cy="301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02DA19FC-9222-F287-47CB-33502E709E67}"/>
                </a:ext>
              </a:extLst>
            </p:cNvPr>
            <p:cNvGrpSpPr/>
            <p:nvPr/>
          </p:nvGrpSpPr>
          <p:grpSpPr>
            <a:xfrm>
              <a:off x="5839003" y="1476551"/>
              <a:ext cx="3593026" cy="2263939"/>
              <a:chOff x="5839003" y="1476551"/>
              <a:chExt cx="3593026" cy="2263939"/>
            </a:xfrm>
          </p:grpSpPr>
          <p:sp>
            <p:nvSpPr>
              <p:cNvPr id="25" name="Koorde 24">
                <a:extLst>
                  <a:ext uri="{FF2B5EF4-FFF2-40B4-BE49-F238E27FC236}">
                    <a16:creationId xmlns:a16="http://schemas.microsoft.com/office/drawing/2014/main" id="{CD92D571-2D10-21F5-2B67-96CF559D0CDA}"/>
                  </a:ext>
                </a:extLst>
              </p:cNvPr>
              <p:cNvSpPr/>
              <p:nvPr/>
            </p:nvSpPr>
            <p:spPr>
              <a:xfrm rot="6388655">
                <a:off x="6971671" y="1280132"/>
                <a:ext cx="1720871" cy="3199845"/>
              </a:xfrm>
              <a:prstGeom prst="chord">
                <a:avLst>
                  <a:gd name="adj1" fmla="val 6878733"/>
                  <a:gd name="adj2" fmla="val 9935978"/>
                </a:avLst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DFC5D1E6-2924-066C-3780-6C396125FE89}"/>
                  </a:ext>
                </a:extLst>
              </p:cNvPr>
              <p:cNvGrpSpPr/>
              <p:nvPr/>
            </p:nvGrpSpPr>
            <p:grpSpPr>
              <a:xfrm>
                <a:off x="5839003" y="1476551"/>
                <a:ext cx="2361600" cy="1792131"/>
                <a:chOff x="5839003" y="1476551"/>
                <a:chExt cx="2361600" cy="1792131"/>
              </a:xfrm>
            </p:grpSpPr>
            <p:sp>
              <p:nvSpPr>
                <p:cNvPr id="27" name="Koorde 26">
                  <a:extLst>
                    <a:ext uri="{FF2B5EF4-FFF2-40B4-BE49-F238E27FC236}">
                      <a16:creationId xmlns:a16="http://schemas.microsoft.com/office/drawing/2014/main" id="{53AF0A96-1D08-7CE0-E7CB-3086A31BE10C}"/>
                    </a:ext>
                  </a:extLst>
                </p:cNvPr>
                <p:cNvSpPr/>
                <p:nvPr/>
              </p:nvSpPr>
              <p:spPr>
                <a:xfrm rot="17299518">
                  <a:off x="6186931" y="1673033"/>
                  <a:ext cx="1247721" cy="1943578"/>
                </a:xfrm>
                <a:prstGeom prst="chord">
                  <a:avLst>
                    <a:gd name="adj1" fmla="val 6494193"/>
                    <a:gd name="adj2" fmla="val 11648296"/>
                  </a:avLst>
                </a:prstGeom>
                <a:solidFill>
                  <a:schemeClr val="bg1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8" name="Koorde 27">
                  <a:extLst>
                    <a:ext uri="{FF2B5EF4-FFF2-40B4-BE49-F238E27FC236}">
                      <a16:creationId xmlns:a16="http://schemas.microsoft.com/office/drawing/2014/main" id="{97127C96-37EE-96D2-9C77-C06BB8B2A758}"/>
                    </a:ext>
                  </a:extLst>
                </p:cNvPr>
                <p:cNvSpPr/>
                <p:nvPr/>
              </p:nvSpPr>
              <p:spPr>
                <a:xfrm rot="17460000">
                  <a:off x="6332224" y="1065600"/>
                  <a:ext cx="1457428" cy="2279330"/>
                </a:xfrm>
                <a:prstGeom prst="chord">
                  <a:avLst>
                    <a:gd name="adj1" fmla="val 6507645"/>
                    <a:gd name="adj2" fmla="val 10844058"/>
                  </a:avLst>
                </a:prstGeom>
                <a:solidFill>
                  <a:schemeClr val="bg1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4205DCD9-2161-995B-C6C9-DAEDA687F6E7}"/>
                    </a:ext>
                  </a:extLst>
                </p:cNvPr>
                <p:cNvGrpSpPr/>
                <p:nvPr/>
              </p:nvGrpSpPr>
              <p:grpSpPr>
                <a:xfrm>
                  <a:off x="6727047" y="1945122"/>
                  <a:ext cx="1209600" cy="934933"/>
                  <a:chOff x="6727047" y="1945122"/>
                  <a:chExt cx="1209600" cy="934933"/>
                </a:xfrm>
              </p:grpSpPr>
              <p:sp>
                <p:nvSpPr>
                  <p:cNvPr id="30" name="Rechthoek: afgeronde hoeken 29">
                    <a:extLst>
                      <a:ext uri="{FF2B5EF4-FFF2-40B4-BE49-F238E27FC236}">
                        <a16:creationId xmlns:a16="http://schemas.microsoft.com/office/drawing/2014/main" id="{463F3F54-E45E-5229-95F8-538847BB9BF4}"/>
                      </a:ext>
                    </a:extLst>
                  </p:cNvPr>
                  <p:cNvSpPr/>
                  <p:nvPr/>
                </p:nvSpPr>
                <p:spPr>
                  <a:xfrm>
                    <a:off x="6727047" y="1997868"/>
                    <a:ext cx="1209600" cy="882187"/>
                  </a:xfrm>
                  <a:prstGeom prst="roundRect">
                    <a:avLst>
                      <a:gd name="adj" fmla="val 9329"/>
                    </a:avLst>
                  </a:prstGeom>
                  <a:solidFill>
                    <a:schemeClr val="bg1">
                      <a:alpha val="5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Ovaal 30">
                    <a:extLst>
                      <a:ext uri="{FF2B5EF4-FFF2-40B4-BE49-F238E27FC236}">
                        <a16:creationId xmlns:a16="http://schemas.microsoft.com/office/drawing/2014/main" id="{7F9D22CE-B231-7CF2-049D-CB4F45B21E3C}"/>
                      </a:ext>
                    </a:extLst>
                  </p:cNvPr>
                  <p:cNvSpPr/>
                  <p:nvPr/>
                </p:nvSpPr>
                <p:spPr>
                  <a:xfrm>
                    <a:off x="6727047" y="1945122"/>
                    <a:ext cx="1209599" cy="178391"/>
                  </a:xfrm>
                  <a:prstGeom prst="ellipse">
                    <a:avLst/>
                  </a:prstGeom>
                  <a:solidFill>
                    <a:schemeClr val="bg1">
                      <a:alpha val="18000"/>
                    </a:schemeClr>
                  </a:solidFill>
                  <a:ln>
                    <a:solidFill>
                      <a:schemeClr val="accent1">
                        <a:shade val="50000"/>
                        <a:alpha val="3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</p:grpSp>
      </p:grpSp>
      <p:sp>
        <p:nvSpPr>
          <p:cNvPr id="5" name="Tekstvak 4"/>
          <p:cNvSpPr txBox="1"/>
          <p:nvPr/>
        </p:nvSpPr>
        <p:spPr>
          <a:xfrm>
            <a:off x="830434" y="2186062"/>
            <a:ext cx="840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Cu</a:t>
            </a:r>
            <a:r>
              <a:rPr lang="nl-NL" sz="2800" baseline="30000" dirty="0">
                <a:solidFill>
                  <a:schemeClr val="bg1"/>
                </a:solidFill>
              </a:rPr>
              <a:t>2+        </a:t>
            </a:r>
            <a:r>
              <a:rPr lang="nl-NL" sz="800" baseline="30000" dirty="0">
                <a:solidFill>
                  <a:schemeClr val="bg1"/>
                </a:solidFill>
              </a:rPr>
              <a:t> </a:t>
            </a:r>
            <a:r>
              <a:rPr lang="nl-NL" sz="2800" baseline="300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r>
              <a:rPr lang="nl-NL" sz="2800" dirty="0"/>
              <a:t>                                                        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Zn</a:t>
            </a:r>
            <a:r>
              <a:rPr lang="nl-NL" sz="2800" baseline="30000" dirty="0">
                <a:solidFill>
                  <a:schemeClr val="bg1"/>
                </a:solidFill>
              </a:rPr>
              <a:t>2+</a:t>
            </a:r>
            <a:r>
              <a:rPr lang="nl-NL" sz="2800" dirty="0"/>
              <a:t>         </a:t>
            </a:r>
            <a:r>
              <a:rPr lang="nl-NL" sz="800" dirty="0"/>
              <a:t> </a:t>
            </a:r>
            <a:r>
              <a:rPr lang="nl-NL" sz="2800" dirty="0">
                <a:solidFill>
                  <a:schemeClr val="bg1"/>
                </a:solidFill>
              </a:rPr>
              <a:t>Cu</a:t>
            </a:r>
            <a:r>
              <a:rPr lang="nl-NL" sz="2800" dirty="0"/>
              <a:t>         </a:t>
            </a:r>
          </a:p>
        </p:txBody>
      </p:sp>
      <p:sp>
        <p:nvSpPr>
          <p:cNvPr id="17408" name="Rechthoek 17407">
            <a:extLst>
              <a:ext uri="{FF2B5EF4-FFF2-40B4-BE49-F238E27FC236}">
                <a16:creationId xmlns:a16="http://schemas.microsoft.com/office/drawing/2014/main" id="{233401A3-2710-D0ED-73BD-3C7DF611A42C}"/>
              </a:ext>
            </a:extLst>
          </p:cNvPr>
          <p:cNvSpPr/>
          <p:nvPr/>
        </p:nvSpPr>
        <p:spPr>
          <a:xfrm>
            <a:off x="6145978" y="124691"/>
            <a:ext cx="2910709" cy="316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DFC9600-4E23-6E06-16DC-8749FE292595}"/>
              </a:ext>
            </a:extLst>
          </p:cNvPr>
          <p:cNvSpPr/>
          <p:nvPr/>
        </p:nvSpPr>
        <p:spPr>
          <a:xfrm>
            <a:off x="0" y="193347"/>
            <a:ext cx="3196163" cy="310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409" name="Afbeelding 17408">
            <a:extLst>
              <a:ext uri="{FF2B5EF4-FFF2-40B4-BE49-F238E27FC236}">
                <a16:creationId xmlns:a16="http://schemas.microsoft.com/office/drawing/2014/main" id="{52126826-1BCC-CAC4-B347-1856E4D2D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0"/>
          <a:stretch/>
        </p:blipFill>
        <p:spPr bwMode="auto">
          <a:xfrm>
            <a:off x="0" y="193347"/>
            <a:ext cx="319616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180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1303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3264 0.000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2969 0.000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11858 -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3177 -4.81481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174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8BBC03E4-E022-4044-9322-FFD7A3BCD14F}"/>
              </a:ext>
            </a:extLst>
          </p:cNvPr>
          <p:cNvGrpSpPr/>
          <p:nvPr/>
        </p:nvGrpSpPr>
        <p:grpSpPr>
          <a:xfrm>
            <a:off x="2531548" y="5102000"/>
            <a:ext cx="1549584" cy="1285134"/>
            <a:chOff x="4323403" y="2661244"/>
            <a:chExt cx="1549584" cy="1285134"/>
          </a:xfrm>
        </p:grpSpPr>
        <p:sp>
          <p:nvSpPr>
            <p:cNvPr id="17412" name="Tekstvak 3"/>
            <p:cNvSpPr txBox="1">
              <a:spLocks noChangeArrowheads="1"/>
            </p:cNvSpPr>
            <p:nvPr/>
          </p:nvSpPr>
          <p:spPr bwMode="auto">
            <a:xfrm>
              <a:off x="4506149" y="3424090"/>
              <a:ext cx="13668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2800" dirty="0"/>
                <a:t>   </a:t>
              </a:r>
              <a:r>
                <a:rPr lang="nl-NL" altLang="nl-NL" sz="2800" dirty="0">
                  <a:solidFill>
                    <a:srgbClr val="FF0000"/>
                  </a:solidFill>
                </a:rPr>
                <a:t>2 e</a:t>
              </a:r>
              <a:r>
                <a:rPr lang="nl-NL" altLang="nl-NL" sz="2800" baseline="50000" dirty="0">
                  <a:solidFill>
                    <a:srgbClr val="FF0000"/>
                  </a:solidFill>
                </a:rPr>
                <a:t>-</a:t>
              </a:r>
              <a:endParaRPr lang="nl-NL" alt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2" name="Pijl: U-vormig 1">
              <a:extLst>
                <a:ext uri="{FF2B5EF4-FFF2-40B4-BE49-F238E27FC236}">
                  <a16:creationId xmlns:a16="http://schemas.microsoft.com/office/drawing/2014/main" id="{D09A97BC-A8EB-4AEB-A307-CCAB753C93B7}"/>
                </a:ext>
              </a:extLst>
            </p:cNvPr>
            <p:cNvSpPr/>
            <p:nvPr/>
          </p:nvSpPr>
          <p:spPr>
            <a:xfrm rot="10800000">
              <a:off x="4323403" y="2661244"/>
              <a:ext cx="1549584" cy="691555"/>
            </a:xfrm>
            <a:prstGeom prst="uturnArrow">
              <a:avLst>
                <a:gd name="adj1" fmla="val 13318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  <p:pic>
        <p:nvPicPr>
          <p:cNvPr id="17410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1" r="32373"/>
          <a:stretch/>
        </p:blipFill>
        <p:spPr bwMode="auto">
          <a:xfrm>
            <a:off x="3157268" y="193676"/>
            <a:ext cx="296748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1805936" y="4368444"/>
                <a:ext cx="7772400" cy="55026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nl-NL" altLang="nl-NL" dirty="0"/>
                  <a:t>   Cu</a:t>
                </a:r>
                <a:r>
                  <a:rPr lang="nl-NL" altLang="nl-NL" baseline="30000" dirty="0"/>
                  <a:t>2+</a:t>
                </a:r>
                <a:r>
                  <a:rPr lang="nl-NL" altLang="nl-NL" dirty="0"/>
                  <a:t> + Zn  </a:t>
                </a:r>
                <a14:m>
                  <m:oMath xmlns:m="http://schemas.openxmlformats.org/officeDocument/2006/math">
                    <m:r>
                      <a:rPr lang="nl-NL" alt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dirty="0">
                    <a:sym typeface="Wingdings" panose="05000000000000000000" pitchFamily="2" charset="2"/>
                  </a:rPr>
                  <a:t>  </a:t>
                </a:r>
                <a:r>
                  <a:rPr lang="nl-NL" altLang="nl-NL" dirty="0"/>
                  <a:t>Cu + Zn</a:t>
                </a:r>
                <a:r>
                  <a:rPr lang="nl-NL" altLang="nl-NL" baseline="30000" dirty="0"/>
                  <a:t>2+</a:t>
                </a:r>
                <a:endParaRPr lang="en-US" altLang="nl-NL" baseline="30000" dirty="0"/>
              </a:p>
            </p:txBody>
          </p:sp>
        </mc:Choice>
        <mc:Fallback xmlns="">
          <p:sp>
            <p:nvSpPr>
              <p:cNvPr id="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36" y="4368444"/>
                <a:ext cx="7772400" cy="550266"/>
              </a:xfrm>
              <a:prstGeom prst="rect">
                <a:avLst/>
              </a:prstGeom>
              <a:blipFill>
                <a:blip r:embed="rId3"/>
                <a:stretch>
                  <a:fillRect t="-35556" b="-8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ep 7">
            <a:extLst>
              <a:ext uri="{FF2B5EF4-FFF2-40B4-BE49-F238E27FC236}">
                <a16:creationId xmlns:a16="http://schemas.microsoft.com/office/drawing/2014/main" id="{32AC4365-2948-4B5E-45DD-24E5A2AFE0C5}"/>
              </a:ext>
            </a:extLst>
          </p:cNvPr>
          <p:cNvGrpSpPr/>
          <p:nvPr/>
        </p:nvGrpSpPr>
        <p:grpSpPr>
          <a:xfrm>
            <a:off x="4323403" y="2661246"/>
            <a:ext cx="1399435" cy="1285132"/>
            <a:chOff x="4323403" y="2661246"/>
            <a:chExt cx="1399435" cy="1285132"/>
          </a:xfrm>
        </p:grpSpPr>
        <p:sp>
          <p:nvSpPr>
            <p:cNvPr id="17" name="Tekstvak 3">
              <a:extLst>
                <a:ext uri="{FF2B5EF4-FFF2-40B4-BE49-F238E27FC236}">
                  <a16:creationId xmlns:a16="http://schemas.microsoft.com/office/drawing/2014/main" id="{22C42F94-B889-7CCB-8925-75EEBEEEC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000" y="3424090"/>
              <a:ext cx="13668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2800" dirty="0"/>
                <a:t> </a:t>
              </a:r>
              <a:r>
                <a:rPr lang="nl-NL" altLang="nl-NL" sz="2800" dirty="0">
                  <a:solidFill>
                    <a:srgbClr val="FF0000"/>
                  </a:solidFill>
                </a:rPr>
                <a:t>2</a:t>
              </a:r>
              <a:r>
                <a:rPr lang="nl-NL" altLang="nl-NL" sz="2800" dirty="0"/>
                <a:t> </a:t>
              </a:r>
              <a:r>
                <a:rPr lang="nl-NL" altLang="nl-NL" sz="2800" dirty="0">
                  <a:solidFill>
                    <a:srgbClr val="FF0000"/>
                  </a:solidFill>
                </a:rPr>
                <a:t>e</a:t>
              </a:r>
              <a:r>
                <a:rPr lang="nl-NL" altLang="nl-NL" sz="2800" baseline="50000" dirty="0">
                  <a:solidFill>
                    <a:srgbClr val="FF0000"/>
                  </a:solidFill>
                </a:rPr>
                <a:t>-</a:t>
              </a:r>
              <a:endParaRPr lang="nl-NL" alt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21" name="Pijl: U-vormig 20">
              <a:extLst>
                <a:ext uri="{FF2B5EF4-FFF2-40B4-BE49-F238E27FC236}">
                  <a16:creationId xmlns:a16="http://schemas.microsoft.com/office/drawing/2014/main" id="{DB933266-2886-A435-617E-2A2209C71630}"/>
                </a:ext>
              </a:extLst>
            </p:cNvPr>
            <p:cNvSpPr/>
            <p:nvPr/>
          </p:nvSpPr>
          <p:spPr>
            <a:xfrm rot="10800000">
              <a:off x="4323403" y="2661246"/>
              <a:ext cx="802254" cy="687043"/>
            </a:xfrm>
            <a:prstGeom prst="uturnArrow">
              <a:avLst>
                <a:gd name="adj1" fmla="val 13318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3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</TotalTime>
  <Words>834</Words>
  <Application>Microsoft Office PowerPoint</Application>
  <PresentationFormat>Diavoorstelling (4:3)</PresentationFormat>
  <Paragraphs>203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113</cp:revision>
  <dcterms:created xsi:type="dcterms:W3CDTF">2014-06-04T09:38:21Z</dcterms:created>
  <dcterms:modified xsi:type="dcterms:W3CDTF">2023-05-01T04:16:42Z</dcterms:modified>
</cp:coreProperties>
</file>